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45"/>
  </p:notesMasterIdLst>
  <p:handoutMasterIdLst>
    <p:handoutMasterId r:id="rId46"/>
  </p:handoutMasterIdLst>
  <p:sldIdLst>
    <p:sldId id="264" r:id="rId2"/>
    <p:sldId id="273" r:id="rId3"/>
    <p:sldId id="270" r:id="rId4"/>
    <p:sldId id="279" r:id="rId5"/>
    <p:sldId id="274" r:id="rId6"/>
    <p:sldId id="288" r:id="rId7"/>
    <p:sldId id="289" r:id="rId8"/>
    <p:sldId id="294" r:id="rId9"/>
    <p:sldId id="295" r:id="rId10"/>
    <p:sldId id="300" r:id="rId11"/>
    <p:sldId id="278" r:id="rId12"/>
    <p:sldId id="275" r:id="rId13"/>
    <p:sldId id="269" r:id="rId14"/>
    <p:sldId id="271" r:id="rId15"/>
    <p:sldId id="272" r:id="rId16"/>
    <p:sldId id="320" r:id="rId17"/>
    <p:sldId id="321" r:id="rId18"/>
    <p:sldId id="322" r:id="rId19"/>
    <p:sldId id="304" r:id="rId20"/>
    <p:sldId id="323" r:id="rId21"/>
    <p:sldId id="282" r:id="rId22"/>
    <p:sldId id="297" r:id="rId23"/>
    <p:sldId id="308" r:id="rId24"/>
    <p:sldId id="291" r:id="rId25"/>
    <p:sldId id="298" r:id="rId26"/>
    <p:sldId id="325" r:id="rId27"/>
    <p:sldId id="283" r:id="rId28"/>
    <p:sldId id="301" r:id="rId29"/>
    <p:sldId id="331" r:id="rId30"/>
    <p:sldId id="302" r:id="rId31"/>
    <p:sldId id="303" r:id="rId32"/>
    <p:sldId id="312" r:id="rId33"/>
    <p:sldId id="299" r:id="rId34"/>
    <p:sldId id="332" r:id="rId35"/>
    <p:sldId id="313" r:id="rId36"/>
    <p:sldId id="281" r:id="rId37"/>
    <p:sldId id="330" r:id="rId38"/>
    <p:sldId id="327" r:id="rId39"/>
    <p:sldId id="328" r:id="rId40"/>
    <p:sldId id="329" r:id="rId41"/>
    <p:sldId id="280" r:id="rId42"/>
    <p:sldId id="293" r:id="rId43"/>
    <p:sldId id="260" r:id="rId44"/>
  </p:sldIdLst>
  <p:sldSz cx="9906000" cy="6858000" type="A4"/>
  <p:notesSz cx="6807200" cy="99393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C000"/>
    <a:srgbClr val="E6E6E6"/>
    <a:srgbClr val="868686"/>
    <a:srgbClr val="999999"/>
    <a:srgbClr val="292929"/>
    <a:srgbClr val="888888"/>
    <a:srgbClr val="393939"/>
    <a:srgbClr val="323E1A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7F97BB-C833-4FB7-BDE5-3F7075034690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深色樣式 2 - 輔色 1/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ED083AE6-46FA-4A59-8FB0-9F97EB10719F}" styleName="淺色樣式 3 - 輔色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淺色樣式 3 - 輔色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淺色樣式 3 - 輔色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佈景主題樣式 2 - 輔色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佈景主題樣式 2 - 輔色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E171933-4619-4E11-9A3F-F7608DF75F80}" styleName="中等深淺樣式 1 - 輔色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中等深淺樣式 1 - 輔色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E25E649-3F16-4E02-A733-19D2CDBF48F0}" styleName="中等深淺樣式 3 - 輔色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中等深淺樣式 4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25E5076-3810-47DD-B79F-674D7AD40C01}" styleName="深色樣式 1 - 輔色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FECB4D8-DB02-4DC6-A0A2-4F2EBAE1DC90}" styleName="中等深淺樣式 1 - 輔色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18603FDC-E32A-4AB5-989C-0864C3EAD2B8}" styleName="佈景主題樣式 2 - 輔色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佈景主題樣式 2 - 輔色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2457" autoAdjust="0"/>
  </p:normalViewPr>
  <p:slideViewPr>
    <p:cSldViewPr showGuides="1">
      <p:cViewPr varScale="1">
        <p:scale>
          <a:sx n="117" d="100"/>
          <a:sy n="117" d="100"/>
        </p:scale>
        <p:origin x="1314" y="78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un Chang" userId="c1f32a3253bd2020" providerId="LiveId" clId="{DCD2014A-5D96-46B9-A662-C5ED94E53DA8}"/>
    <pc:docChg chg="undo custSel addSld delSld modSld sldOrd">
      <pc:chgData name="Yun Chang" userId="c1f32a3253bd2020" providerId="LiveId" clId="{DCD2014A-5D96-46B9-A662-C5ED94E53DA8}" dt="2024-08-27T07:14:46.138" v="1690" actId="1037"/>
      <pc:docMkLst>
        <pc:docMk/>
      </pc:docMkLst>
      <pc:sldChg chg="modSp mod">
        <pc:chgData name="Yun Chang" userId="c1f32a3253bd2020" providerId="LiveId" clId="{DCD2014A-5D96-46B9-A662-C5ED94E53DA8}" dt="2024-08-27T06:54:38.105" v="1458" actId="1037"/>
        <pc:sldMkLst>
          <pc:docMk/>
          <pc:sldMk cId="0" sldId="269"/>
        </pc:sldMkLst>
        <pc:picChg chg="mod">
          <ac:chgData name="Yun Chang" userId="c1f32a3253bd2020" providerId="LiveId" clId="{DCD2014A-5D96-46B9-A662-C5ED94E53DA8}" dt="2024-08-27T06:54:38.105" v="1458" actId="1037"/>
          <ac:picMkLst>
            <pc:docMk/>
            <pc:sldMk cId="0" sldId="269"/>
            <ac:picMk id="226" creationId="{00000000-0000-0000-0000-000000000000}"/>
          </ac:picMkLst>
        </pc:picChg>
      </pc:sldChg>
      <pc:sldChg chg="addSp delSp modSp mod">
        <pc:chgData name="Yun Chang" userId="c1f32a3253bd2020" providerId="LiveId" clId="{DCD2014A-5D96-46B9-A662-C5ED94E53DA8}" dt="2024-08-27T07:14:46.138" v="1690" actId="1037"/>
        <pc:sldMkLst>
          <pc:docMk/>
          <pc:sldMk cId="0" sldId="272"/>
        </pc:sldMkLst>
        <pc:spChg chg="del topLvl">
          <ac:chgData name="Yun Chang" userId="c1f32a3253bd2020" providerId="LiveId" clId="{DCD2014A-5D96-46B9-A662-C5ED94E53DA8}" dt="2024-08-27T01:48:32.767" v="488" actId="478"/>
          <ac:spMkLst>
            <pc:docMk/>
            <pc:sldMk cId="0" sldId="272"/>
            <ac:spMk id="5" creationId="{A74F2A8A-A350-3310-3924-ABA0C5212CB4}"/>
          </ac:spMkLst>
        </pc:spChg>
        <pc:spChg chg="mod">
          <ac:chgData name="Yun Chang" userId="c1f32a3253bd2020" providerId="LiveId" clId="{DCD2014A-5D96-46B9-A662-C5ED94E53DA8}" dt="2024-08-26T08:36:35.208" v="342" actId="1076"/>
          <ac:spMkLst>
            <pc:docMk/>
            <pc:sldMk cId="0" sldId="272"/>
            <ac:spMk id="10" creationId="{B69AAB0E-0A01-30AC-0A9A-5235D93182D1}"/>
          </ac:spMkLst>
        </pc:spChg>
        <pc:spChg chg="mod">
          <ac:chgData name="Yun Chang" userId="c1f32a3253bd2020" providerId="LiveId" clId="{DCD2014A-5D96-46B9-A662-C5ED94E53DA8}" dt="2024-08-27T07:14:46.138" v="1690" actId="1037"/>
          <ac:spMkLst>
            <pc:docMk/>
            <pc:sldMk cId="0" sldId="272"/>
            <ac:spMk id="33" creationId="{6C8D610B-C9F6-A981-BF93-3AC5CE81F85B}"/>
          </ac:spMkLst>
        </pc:spChg>
        <pc:spChg chg="mod">
          <ac:chgData name="Yun Chang" userId="c1f32a3253bd2020" providerId="LiveId" clId="{DCD2014A-5D96-46B9-A662-C5ED94E53DA8}" dt="2024-08-27T01:45:45.689" v="454" actId="1076"/>
          <ac:spMkLst>
            <pc:docMk/>
            <pc:sldMk cId="0" sldId="272"/>
            <ac:spMk id="251" creationId="{00000000-0000-0000-0000-000000000000}"/>
          </ac:spMkLst>
        </pc:spChg>
        <pc:grpChg chg="del">
          <ac:chgData name="Yun Chang" userId="c1f32a3253bd2020" providerId="LiveId" clId="{DCD2014A-5D96-46B9-A662-C5ED94E53DA8}" dt="2024-08-27T01:48:30.596" v="487" actId="478"/>
          <ac:grpSpMkLst>
            <pc:docMk/>
            <pc:sldMk cId="0" sldId="272"/>
            <ac:grpSpMk id="8" creationId="{FABA951D-7CFC-425C-AC1C-9D68343047F1}"/>
          </ac:grpSpMkLst>
        </pc:grpChg>
        <pc:grpChg chg="del mod">
          <ac:chgData name="Yun Chang" userId="c1f32a3253bd2020" providerId="LiveId" clId="{DCD2014A-5D96-46B9-A662-C5ED94E53DA8}" dt="2024-08-27T01:46:42.867" v="462" actId="478"/>
          <ac:grpSpMkLst>
            <pc:docMk/>
            <pc:sldMk cId="0" sldId="272"/>
            <ac:grpSpMk id="22" creationId="{2F3AA936-ED4E-87CA-B89D-B9123E973CCE}"/>
          </ac:grpSpMkLst>
        </pc:grpChg>
        <pc:picChg chg="add mod ord">
          <ac:chgData name="Yun Chang" userId="c1f32a3253bd2020" providerId="LiveId" clId="{DCD2014A-5D96-46B9-A662-C5ED94E53DA8}" dt="2024-08-27T06:42:29.134" v="1286" actId="1076"/>
          <ac:picMkLst>
            <pc:docMk/>
            <pc:sldMk cId="0" sldId="272"/>
            <ac:picMk id="4" creationId="{5708D4EA-38AC-2C96-E631-6CDE046832AB}"/>
          </ac:picMkLst>
        </pc:picChg>
        <pc:picChg chg="mod">
          <ac:chgData name="Yun Chang" userId="c1f32a3253bd2020" providerId="LiveId" clId="{DCD2014A-5D96-46B9-A662-C5ED94E53DA8}" dt="2024-08-26T08:36:35.557" v="343" actId="1076"/>
          <ac:picMkLst>
            <pc:docMk/>
            <pc:sldMk cId="0" sldId="272"/>
            <ac:picMk id="9" creationId="{F72983EB-234B-8D24-6455-038FB322F2E3}"/>
          </ac:picMkLst>
        </pc:picChg>
        <pc:picChg chg="mod">
          <ac:chgData name="Yun Chang" userId="c1f32a3253bd2020" providerId="LiveId" clId="{DCD2014A-5D96-46B9-A662-C5ED94E53DA8}" dt="2024-08-27T01:47:23.886" v="469" actId="1076"/>
          <ac:picMkLst>
            <pc:docMk/>
            <pc:sldMk cId="0" sldId="272"/>
            <ac:picMk id="13" creationId="{F22D8F8B-AF1D-AEBE-F514-C3EDA27A67E5}"/>
          </ac:picMkLst>
        </pc:picChg>
        <pc:picChg chg="add mod ord">
          <ac:chgData name="Yun Chang" userId="c1f32a3253bd2020" providerId="LiveId" clId="{DCD2014A-5D96-46B9-A662-C5ED94E53DA8}" dt="2024-08-27T01:48:36.766" v="490" actId="1038"/>
          <ac:picMkLst>
            <pc:docMk/>
            <pc:sldMk cId="0" sldId="272"/>
            <ac:picMk id="15" creationId="{4ECA61A4-24B5-32BE-9AD8-682B6C5F4C09}"/>
          </ac:picMkLst>
        </pc:picChg>
        <pc:picChg chg="del topLvl">
          <ac:chgData name="Yun Chang" userId="c1f32a3253bd2020" providerId="LiveId" clId="{DCD2014A-5D96-46B9-A662-C5ED94E53DA8}" dt="2024-08-27T01:48:30.596" v="487" actId="478"/>
          <ac:picMkLst>
            <pc:docMk/>
            <pc:sldMk cId="0" sldId="272"/>
            <ac:picMk id="255" creationId="{00000000-0000-0000-0000-000000000000}"/>
          </ac:picMkLst>
        </pc:picChg>
        <pc:cxnChg chg="mod">
          <ac:chgData name="Yun Chang" userId="c1f32a3253bd2020" providerId="LiveId" clId="{DCD2014A-5D96-46B9-A662-C5ED94E53DA8}" dt="2024-08-27T01:48:47.666" v="495" actId="1037"/>
          <ac:cxnSpMkLst>
            <pc:docMk/>
            <pc:sldMk cId="0" sldId="272"/>
            <ac:cxnSpMk id="14" creationId="{9736D6A2-9DEA-2E48-7D8A-C00B7455C64E}"/>
          </ac:cxnSpMkLst>
        </pc:cxnChg>
      </pc:sldChg>
      <pc:sldChg chg="addSp delSp modSp mod modAnim">
        <pc:chgData name="Yun Chang" userId="c1f32a3253bd2020" providerId="LiveId" clId="{DCD2014A-5D96-46B9-A662-C5ED94E53DA8}" dt="2024-08-27T06:36:40.429" v="1237" actId="478"/>
        <pc:sldMkLst>
          <pc:docMk/>
          <pc:sldMk cId="1335810427" sldId="275"/>
        </pc:sldMkLst>
        <pc:spChg chg="del">
          <ac:chgData name="Yun Chang" userId="c1f32a3253bd2020" providerId="LiveId" clId="{DCD2014A-5D96-46B9-A662-C5ED94E53DA8}" dt="2024-08-27T06:36:40.429" v="1237" actId="478"/>
          <ac:spMkLst>
            <pc:docMk/>
            <pc:sldMk cId="1335810427" sldId="275"/>
            <ac:spMk id="7" creationId="{7018A89E-217F-D2BA-4EFB-58C462E7793D}"/>
          </ac:spMkLst>
        </pc:spChg>
        <pc:picChg chg="add mod modCrop">
          <ac:chgData name="Yun Chang" userId="c1f32a3253bd2020" providerId="LiveId" clId="{DCD2014A-5D96-46B9-A662-C5ED94E53DA8}" dt="2024-08-27T06:36:38.111" v="1236" actId="1076"/>
          <ac:picMkLst>
            <pc:docMk/>
            <pc:sldMk cId="1335810427" sldId="275"/>
            <ac:picMk id="4" creationId="{1EBF1210-0D6A-E9F2-E9A4-D6556D984209}"/>
          </ac:picMkLst>
        </pc:picChg>
      </pc:sldChg>
      <pc:sldChg chg="modSp mod">
        <pc:chgData name="Yun Chang" userId="c1f32a3253bd2020" providerId="LiveId" clId="{DCD2014A-5D96-46B9-A662-C5ED94E53DA8}" dt="2024-08-27T03:43:00.340" v="624" actId="20577"/>
        <pc:sldMkLst>
          <pc:docMk/>
          <pc:sldMk cId="1403223957" sldId="280"/>
        </pc:sldMkLst>
        <pc:spChg chg="mod">
          <ac:chgData name="Yun Chang" userId="c1f32a3253bd2020" providerId="LiveId" clId="{DCD2014A-5D96-46B9-A662-C5ED94E53DA8}" dt="2024-08-27T03:43:00.340" v="624" actId="20577"/>
          <ac:spMkLst>
            <pc:docMk/>
            <pc:sldMk cId="1403223957" sldId="280"/>
            <ac:spMk id="6" creationId="{9080CAA6-5B4D-F32A-847F-6EFB006B3FA3}"/>
          </ac:spMkLst>
        </pc:spChg>
      </pc:sldChg>
      <pc:sldChg chg="modSp mod">
        <pc:chgData name="Yun Chang" userId="c1f32a3253bd2020" providerId="LiveId" clId="{DCD2014A-5D96-46B9-A662-C5ED94E53DA8}" dt="2024-08-27T06:52:45.237" v="1439" actId="20577"/>
        <pc:sldMkLst>
          <pc:docMk/>
          <pc:sldMk cId="4049155740" sldId="294"/>
        </pc:sldMkLst>
        <pc:spChg chg="mod">
          <ac:chgData name="Yun Chang" userId="c1f32a3253bd2020" providerId="LiveId" clId="{DCD2014A-5D96-46B9-A662-C5ED94E53DA8}" dt="2024-08-27T06:52:45.237" v="1439" actId="20577"/>
          <ac:spMkLst>
            <pc:docMk/>
            <pc:sldMk cId="4049155740" sldId="294"/>
            <ac:spMk id="4" creationId="{CA3B1770-FEA9-2004-28B5-E8F096654CE5}"/>
          </ac:spMkLst>
        </pc:spChg>
      </pc:sldChg>
      <pc:sldChg chg="modSp mod">
        <pc:chgData name="Yun Chang" userId="c1f32a3253bd2020" providerId="LiveId" clId="{DCD2014A-5D96-46B9-A662-C5ED94E53DA8}" dt="2024-08-27T03:39:32.695" v="589" actId="20577"/>
        <pc:sldMkLst>
          <pc:docMk/>
          <pc:sldMk cId="2195335655" sldId="295"/>
        </pc:sldMkLst>
        <pc:spChg chg="mod">
          <ac:chgData name="Yun Chang" userId="c1f32a3253bd2020" providerId="LiveId" clId="{DCD2014A-5D96-46B9-A662-C5ED94E53DA8}" dt="2024-08-27T03:39:32.695" v="589" actId="20577"/>
          <ac:spMkLst>
            <pc:docMk/>
            <pc:sldMk cId="2195335655" sldId="295"/>
            <ac:spMk id="4" creationId="{CA3B1770-FEA9-2004-28B5-E8F096654CE5}"/>
          </ac:spMkLst>
        </pc:spChg>
      </pc:sldChg>
      <pc:sldChg chg="addSp delSp modSp mod delAnim modAnim">
        <pc:chgData name="Yun Chang" userId="c1f32a3253bd2020" providerId="LiveId" clId="{DCD2014A-5D96-46B9-A662-C5ED94E53DA8}" dt="2024-08-27T06:57:56.498" v="1463" actId="1076"/>
        <pc:sldMkLst>
          <pc:docMk/>
          <pc:sldMk cId="288177319" sldId="297"/>
        </pc:sldMkLst>
        <pc:picChg chg="del">
          <ac:chgData name="Yun Chang" userId="c1f32a3253bd2020" providerId="LiveId" clId="{DCD2014A-5D96-46B9-A662-C5ED94E53DA8}" dt="2024-08-27T06:26:57.085" v="1195" actId="478"/>
          <ac:picMkLst>
            <pc:docMk/>
            <pc:sldMk cId="288177319" sldId="297"/>
            <ac:picMk id="4" creationId="{71CD9F35-6525-3096-86BB-6F5DDE618315}"/>
          </ac:picMkLst>
        </pc:picChg>
        <pc:picChg chg="add mod">
          <ac:chgData name="Yun Chang" userId="c1f32a3253bd2020" providerId="LiveId" clId="{DCD2014A-5D96-46B9-A662-C5ED94E53DA8}" dt="2024-08-27T06:57:56.498" v="1463" actId="1076"/>
          <ac:picMkLst>
            <pc:docMk/>
            <pc:sldMk cId="288177319" sldId="297"/>
            <ac:picMk id="5" creationId="{18BAF0AC-63E9-EC83-E80E-E3CB92C6B71B}"/>
          </ac:picMkLst>
        </pc:picChg>
      </pc:sldChg>
      <pc:sldChg chg="addSp delSp modSp mod delAnim modAnim">
        <pc:chgData name="Yun Chang" userId="c1f32a3253bd2020" providerId="LiveId" clId="{DCD2014A-5D96-46B9-A662-C5ED94E53DA8}" dt="2024-08-27T06:38:19.307" v="1240" actId="1076"/>
        <pc:sldMkLst>
          <pc:docMk/>
          <pc:sldMk cId="1150646479" sldId="298"/>
        </pc:sldMkLst>
        <pc:spChg chg="del mod">
          <ac:chgData name="Yun Chang" userId="c1f32a3253bd2020" providerId="LiveId" clId="{DCD2014A-5D96-46B9-A662-C5ED94E53DA8}" dt="2024-08-27T06:38:05.373" v="1238" actId="478"/>
          <ac:spMkLst>
            <pc:docMk/>
            <pc:sldMk cId="1150646479" sldId="298"/>
            <ac:spMk id="7" creationId="{8F86EA0B-7C45-4BA1-F8D9-AF5240C17B0B}"/>
          </ac:spMkLst>
        </pc:spChg>
        <pc:picChg chg="add del mod">
          <ac:chgData name="Yun Chang" userId="c1f32a3253bd2020" providerId="LiveId" clId="{DCD2014A-5D96-46B9-A662-C5ED94E53DA8}" dt="2024-08-27T06:24:45.658" v="1193" actId="478"/>
          <ac:picMkLst>
            <pc:docMk/>
            <pc:sldMk cId="1150646479" sldId="298"/>
            <ac:picMk id="4" creationId="{4C9E4C00-3D43-0D73-699B-53360EA80405}"/>
          </ac:picMkLst>
        </pc:picChg>
        <pc:picChg chg="add mod modCrop">
          <ac:chgData name="Yun Chang" userId="c1f32a3253bd2020" providerId="LiveId" clId="{DCD2014A-5D96-46B9-A662-C5ED94E53DA8}" dt="2024-08-27T06:38:19.307" v="1240" actId="1076"/>
          <ac:picMkLst>
            <pc:docMk/>
            <pc:sldMk cId="1150646479" sldId="298"/>
            <ac:picMk id="5" creationId="{3620C670-D49C-E3D2-F639-187CC4A15466}"/>
          </ac:picMkLst>
        </pc:picChg>
      </pc:sldChg>
      <pc:sldChg chg="addSp modSp mod ord">
        <pc:chgData name="Yun Chang" userId="c1f32a3253bd2020" providerId="LiveId" clId="{DCD2014A-5D96-46B9-A662-C5ED94E53DA8}" dt="2024-08-27T07:02:53.189" v="1487" actId="1035"/>
        <pc:sldMkLst>
          <pc:docMk/>
          <pc:sldMk cId="2719320794" sldId="299"/>
        </pc:sldMkLst>
        <pc:spChg chg="mod">
          <ac:chgData name="Yun Chang" userId="c1f32a3253bd2020" providerId="LiveId" clId="{DCD2014A-5D96-46B9-A662-C5ED94E53DA8}" dt="2024-08-26T06:40:30.722" v="137" actId="1076"/>
          <ac:spMkLst>
            <pc:docMk/>
            <pc:sldMk cId="2719320794" sldId="299"/>
            <ac:spMk id="3" creationId="{D8D4B057-F8EB-6E04-E5C2-0A856EE4528E}"/>
          </ac:spMkLst>
        </pc:spChg>
        <pc:spChg chg="add mod">
          <ac:chgData name="Yun Chang" userId="c1f32a3253bd2020" providerId="LiveId" clId="{DCD2014A-5D96-46B9-A662-C5ED94E53DA8}" dt="2024-08-27T06:43:39.444" v="1298" actId="1038"/>
          <ac:spMkLst>
            <pc:docMk/>
            <pc:sldMk cId="2719320794" sldId="299"/>
            <ac:spMk id="12" creationId="{0567C501-B3FA-8753-90D2-256F8CA78783}"/>
          </ac:spMkLst>
        </pc:spChg>
        <pc:spChg chg="add mod">
          <ac:chgData name="Yun Chang" userId="c1f32a3253bd2020" providerId="LiveId" clId="{DCD2014A-5D96-46B9-A662-C5ED94E53DA8}" dt="2024-08-27T07:02:53.189" v="1487" actId="1035"/>
          <ac:spMkLst>
            <pc:docMk/>
            <pc:sldMk cId="2719320794" sldId="299"/>
            <ac:spMk id="13" creationId="{30FEA801-B12B-9C07-A75F-B5F3CBDFF29A}"/>
          </ac:spMkLst>
        </pc:spChg>
        <pc:picChg chg="add mod">
          <ac:chgData name="Yun Chang" userId="c1f32a3253bd2020" providerId="LiveId" clId="{DCD2014A-5D96-46B9-A662-C5ED94E53DA8}" dt="2024-08-26T06:40:04.598" v="133" actId="14100"/>
          <ac:picMkLst>
            <pc:docMk/>
            <pc:sldMk cId="2719320794" sldId="299"/>
            <ac:picMk id="5" creationId="{71A0B18A-C82D-FFCF-E288-18884E71EA15}"/>
          </ac:picMkLst>
        </pc:picChg>
        <pc:picChg chg="add mod">
          <ac:chgData name="Yun Chang" userId="c1f32a3253bd2020" providerId="LiveId" clId="{DCD2014A-5D96-46B9-A662-C5ED94E53DA8}" dt="2024-08-26T06:40:04.598" v="133" actId="14100"/>
          <ac:picMkLst>
            <pc:docMk/>
            <pc:sldMk cId="2719320794" sldId="299"/>
            <ac:picMk id="9" creationId="{D5B854DB-2071-AC9D-A7C7-81CE131CE020}"/>
          </ac:picMkLst>
        </pc:picChg>
        <pc:picChg chg="add mod">
          <ac:chgData name="Yun Chang" userId="c1f32a3253bd2020" providerId="LiveId" clId="{DCD2014A-5D96-46B9-A662-C5ED94E53DA8}" dt="2024-08-27T06:43:17.714" v="1289" actId="1076"/>
          <ac:picMkLst>
            <pc:docMk/>
            <pc:sldMk cId="2719320794" sldId="299"/>
            <ac:picMk id="11" creationId="{BD74168B-36FA-311F-348B-0F65F4674B1E}"/>
          </ac:picMkLst>
        </pc:picChg>
      </pc:sldChg>
      <pc:sldChg chg="addSp delSp modSp mod">
        <pc:chgData name="Yun Chang" userId="c1f32a3253bd2020" providerId="LiveId" clId="{DCD2014A-5D96-46B9-A662-C5ED94E53DA8}" dt="2024-08-27T06:40:22.420" v="1269" actId="1035"/>
        <pc:sldMkLst>
          <pc:docMk/>
          <pc:sldMk cId="469734021" sldId="301"/>
        </pc:sldMkLst>
        <pc:spChg chg="add mod">
          <ac:chgData name="Yun Chang" userId="c1f32a3253bd2020" providerId="LiveId" clId="{DCD2014A-5D96-46B9-A662-C5ED94E53DA8}" dt="2024-08-27T06:40:22.420" v="1269" actId="1035"/>
          <ac:spMkLst>
            <pc:docMk/>
            <pc:sldMk cId="469734021" sldId="301"/>
            <ac:spMk id="4" creationId="{4F76B89F-383E-57FF-C6D1-D6D85938022B}"/>
          </ac:spMkLst>
        </pc:spChg>
        <pc:spChg chg="mod">
          <ac:chgData name="Yun Chang" userId="c1f32a3253bd2020" providerId="LiveId" clId="{DCD2014A-5D96-46B9-A662-C5ED94E53DA8}" dt="2024-08-27T06:38:56.031" v="1244" actId="1036"/>
          <ac:spMkLst>
            <pc:docMk/>
            <pc:sldMk cId="469734021" sldId="301"/>
            <ac:spMk id="7" creationId="{E1456C00-52F5-F9A0-CB2D-C7E174B3288E}"/>
          </ac:spMkLst>
        </pc:spChg>
        <pc:spChg chg="add del mod">
          <ac:chgData name="Yun Chang" userId="c1f32a3253bd2020" providerId="LiveId" clId="{DCD2014A-5D96-46B9-A662-C5ED94E53DA8}" dt="2024-08-27T06:40:09.484" v="1257" actId="478"/>
          <ac:spMkLst>
            <pc:docMk/>
            <pc:sldMk cId="469734021" sldId="301"/>
            <ac:spMk id="24" creationId="{882BF920-E77C-28DB-2094-AFC7F66863FC}"/>
          </ac:spMkLst>
        </pc:sp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5" creationId="{6205F232-5466-B831-A415-49FD117A4085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9" creationId="{EC4B6B75-EC82-D5D5-4137-F97358D144F8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11" creationId="{67D3502B-0435-CCCE-5E05-33E69DE4A86D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13" creationId="{6F021A02-833E-13D1-5378-F5A3466170B7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15" creationId="{0C036672-9E15-E48F-D4ED-D7BF865ACAA9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17" creationId="{4B691C05-38C3-7552-8338-68AEA66D76BA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19" creationId="{F4B57B24-F555-EFE6-DD14-3AB7D05BA1FF}"/>
          </ac:picMkLst>
        </pc:picChg>
        <pc:picChg chg="add mod">
          <ac:chgData name="Yun Chang" userId="c1f32a3253bd2020" providerId="LiveId" clId="{DCD2014A-5D96-46B9-A662-C5ED94E53DA8}" dt="2024-08-26T06:24:42.840" v="5" actId="1076"/>
          <ac:picMkLst>
            <pc:docMk/>
            <pc:sldMk cId="469734021" sldId="301"/>
            <ac:picMk id="21" creationId="{7AAEC408-B7D1-B45B-B067-372B8961FAF4}"/>
          </ac:picMkLst>
        </pc:picChg>
        <pc:picChg chg="add mod">
          <ac:chgData name="Yun Chang" userId="c1f32a3253bd2020" providerId="LiveId" clId="{DCD2014A-5D96-46B9-A662-C5ED94E53DA8}" dt="2024-08-27T06:38:42.571" v="1242" actId="14100"/>
          <ac:picMkLst>
            <pc:docMk/>
            <pc:sldMk cId="469734021" sldId="301"/>
            <ac:picMk id="23" creationId="{A11BCAB9-9F95-2AA8-3501-BB71040A148A}"/>
          </ac:picMkLst>
        </pc:picChg>
      </pc:sldChg>
      <pc:sldChg chg="addSp delSp modSp mod">
        <pc:chgData name="Yun Chang" userId="c1f32a3253bd2020" providerId="LiveId" clId="{DCD2014A-5D96-46B9-A662-C5ED94E53DA8}" dt="2024-08-27T07:00:12.326" v="1472" actId="1038"/>
        <pc:sldMkLst>
          <pc:docMk/>
          <pc:sldMk cId="1678961328" sldId="302"/>
        </pc:sldMkLst>
        <pc:spChg chg="add mod">
          <ac:chgData name="Yun Chang" userId="c1f32a3253bd2020" providerId="LiveId" clId="{DCD2014A-5D96-46B9-A662-C5ED94E53DA8}" dt="2024-08-27T07:00:12.326" v="1472" actId="1038"/>
          <ac:spMkLst>
            <pc:docMk/>
            <pc:sldMk cId="1678961328" sldId="302"/>
            <ac:spMk id="8" creationId="{68445092-C876-41BE-157D-4A2DF40B243F}"/>
          </ac:spMkLst>
        </pc:spChg>
        <pc:picChg chg="add del mod">
          <ac:chgData name="Yun Chang" userId="c1f32a3253bd2020" providerId="LiveId" clId="{DCD2014A-5D96-46B9-A662-C5ED94E53DA8}" dt="2024-08-26T08:26:49.273" v="237" actId="478"/>
          <ac:picMkLst>
            <pc:docMk/>
            <pc:sldMk cId="1678961328" sldId="302"/>
            <ac:picMk id="5" creationId="{B42671B9-688D-E766-CB54-484AF28304F4}"/>
          </ac:picMkLst>
        </pc:picChg>
        <pc:picChg chg="add mod ord">
          <ac:chgData name="Yun Chang" userId="c1f32a3253bd2020" providerId="LiveId" clId="{DCD2014A-5D96-46B9-A662-C5ED94E53DA8}" dt="2024-08-26T08:27:05.753" v="239" actId="167"/>
          <ac:picMkLst>
            <pc:docMk/>
            <pc:sldMk cId="1678961328" sldId="302"/>
            <ac:picMk id="10" creationId="{63DF371A-98E3-8E03-94C7-56B89B338D70}"/>
          </ac:picMkLst>
        </pc:picChg>
      </pc:sldChg>
      <pc:sldChg chg="addSp delSp modSp mod">
        <pc:chgData name="Yun Chang" userId="c1f32a3253bd2020" providerId="LiveId" clId="{DCD2014A-5D96-46B9-A662-C5ED94E53DA8}" dt="2024-08-27T06:41:56.243" v="1285" actId="1076"/>
        <pc:sldMkLst>
          <pc:docMk/>
          <pc:sldMk cId="3073061661" sldId="303"/>
        </pc:sldMkLst>
        <pc:spChg chg="mod">
          <ac:chgData name="Yun Chang" userId="c1f32a3253bd2020" providerId="LiveId" clId="{DCD2014A-5D96-46B9-A662-C5ED94E53DA8}" dt="2024-08-26T08:31:42.648" v="303" actId="1036"/>
          <ac:spMkLst>
            <pc:docMk/>
            <pc:sldMk cId="3073061661" sldId="303"/>
            <ac:spMk id="2" creationId="{F084DE0D-D666-3BBA-D209-3D8A13CEF548}"/>
          </ac:spMkLst>
        </pc:spChg>
        <pc:spChg chg="mod">
          <ac:chgData name="Yun Chang" userId="c1f32a3253bd2020" providerId="LiveId" clId="{DCD2014A-5D96-46B9-A662-C5ED94E53DA8}" dt="2024-08-26T08:37:27.507" v="365" actId="20577"/>
          <ac:spMkLst>
            <pc:docMk/>
            <pc:sldMk cId="3073061661" sldId="303"/>
            <ac:spMk id="3" creationId="{D8D4B057-F8EB-6E04-E5C2-0A856EE4528E}"/>
          </ac:spMkLst>
        </pc:spChg>
        <pc:spChg chg="add mod topLvl">
          <ac:chgData name="Yun Chang" userId="c1f32a3253bd2020" providerId="LiveId" clId="{DCD2014A-5D96-46B9-A662-C5ED94E53DA8}" dt="2024-08-27T01:42:46.214" v="395" actId="164"/>
          <ac:spMkLst>
            <pc:docMk/>
            <pc:sldMk cId="3073061661" sldId="303"/>
            <ac:spMk id="4" creationId="{6BB7CD71-B25A-C587-E182-EED10BD57001}"/>
          </ac:spMkLst>
        </pc:spChg>
        <pc:spChg chg="del">
          <ac:chgData name="Yun Chang" userId="c1f32a3253bd2020" providerId="LiveId" clId="{DCD2014A-5D96-46B9-A662-C5ED94E53DA8}" dt="2024-08-27T06:40:41.924" v="1270" actId="478"/>
          <ac:spMkLst>
            <pc:docMk/>
            <pc:sldMk cId="3073061661" sldId="303"/>
            <ac:spMk id="7" creationId="{E1456C00-52F5-F9A0-CB2D-C7E174B3288E}"/>
          </ac:spMkLst>
        </pc:spChg>
        <pc:spChg chg="add mod">
          <ac:chgData name="Yun Chang" userId="c1f32a3253bd2020" providerId="LiveId" clId="{DCD2014A-5D96-46B9-A662-C5ED94E53DA8}" dt="2024-08-27T06:41:36.986" v="1280" actId="1076"/>
          <ac:spMkLst>
            <pc:docMk/>
            <pc:sldMk cId="3073061661" sldId="303"/>
            <ac:spMk id="8" creationId="{E5B0B1C6-27BB-FA1A-14B6-98C877C37FD5}"/>
          </ac:spMkLst>
        </pc:spChg>
        <pc:spChg chg="add mod">
          <ac:chgData name="Yun Chang" userId="c1f32a3253bd2020" providerId="LiveId" clId="{DCD2014A-5D96-46B9-A662-C5ED94E53DA8}" dt="2024-08-27T06:41:30.335" v="1279" actId="1037"/>
          <ac:spMkLst>
            <pc:docMk/>
            <pc:sldMk cId="3073061661" sldId="303"/>
            <ac:spMk id="9" creationId="{83BF10EB-6326-DBB9-B614-D4258E10A198}"/>
          </ac:spMkLst>
        </pc:spChg>
        <pc:spChg chg="add mod">
          <ac:chgData name="Yun Chang" userId="c1f32a3253bd2020" providerId="LiveId" clId="{DCD2014A-5D96-46B9-A662-C5ED94E53DA8}" dt="2024-08-27T01:42:46.214" v="395" actId="164"/>
          <ac:spMkLst>
            <pc:docMk/>
            <pc:sldMk cId="3073061661" sldId="303"/>
            <ac:spMk id="21" creationId="{656332EF-64C6-342C-5EF9-9D844650D85A}"/>
          </ac:spMkLst>
        </pc:spChg>
        <pc:grpChg chg="add mod">
          <ac:chgData name="Yun Chang" userId="c1f32a3253bd2020" providerId="LiveId" clId="{DCD2014A-5D96-46B9-A662-C5ED94E53DA8}" dt="2024-08-27T06:41:56.243" v="1285" actId="1076"/>
          <ac:grpSpMkLst>
            <pc:docMk/>
            <pc:sldMk cId="3073061661" sldId="303"/>
            <ac:grpSpMk id="4" creationId="{B4B35964-3901-DF9D-9F64-64B45257A2B9}"/>
          </ac:grpSpMkLst>
        </pc:grpChg>
        <pc:grpChg chg="add del mod">
          <ac:chgData name="Yun Chang" userId="c1f32a3253bd2020" providerId="LiveId" clId="{DCD2014A-5D96-46B9-A662-C5ED94E53DA8}" dt="2024-08-27T01:42:01.137" v="390" actId="164"/>
          <ac:grpSpMkLst>
            <pc:docMk/>
            <pc:sldMk cId="3073061661" sldId="303"/>
            <ac:grpSpMk id="5" creationId="{9F844929-6477-AA15-DA8E-95C9D2504917}"/>
          </ac:grpSpMkLst>
        </pc:grpChg>
        <pc:grpChg chg="add del mod">
          <ac:chgData name="Yun Chang" userId="c1f32a3253bd2020" providerId="LiveId" clId="{DCD2014A-5D96-46B9-A662-C5ED94E53DA8}" dt="2024-08-27T01:42:28.811" v="394" actId="164"/>
          <ac:grpSpMkLst>
            <pc:docMk/>
            <pc:sldMk cId="3073061661" sldId="303"/>
            <ac:grpSpMk id="14" creationId="{0D2D3E68-DA24-1057-E68F-F436539ADD56}"/>
          </ac:grpSpMkLst>
        </pc:grpChg>
        <pc:grpChg chg="add del mod">
          <ac:chgData name="Yun Chang" userId="c1f32a3253bd2020" providerId="LiveId" clId="{DCD2014A-5D96-46B9-A662-C5ED94E53DA8}" dt="2024-08-27T01:43:31.899" v="402" actId="478"/>
          <ac:grpSpMkLst>
            <pc:docMk/>
            <pc:sldMk cId="3073061661" sldId="303"/>
            <ac:grpSpMk id="16" creationId="{D250115E-C908-213E-B094-CDD51693BBCB}"/>
          </ac:grpSpMkLst>
        </pc:grpChg>
        <pc:picChg chg="add del mod">
          <ac:chgData name="Yun Chang" userId="c1f32a3253bd2020" providerId="LiveId" clId="{DCD2014A-5D96-46B9-A662-C5ED94E53DA8}" dt="2024-08-26T08:27:20.924" v="242" actId="478"/>
          <ac:picMkLst>
            <pc:docMk/>
            <pc:sldMk cId="3073061661" sldId="303"/>
            <ac:picMk id="5" creationId="{C4220051-FD56-4252-0B2B-6CD7AFFA8101}"/>
          </ac:picMkLst>
        </pc:picChg>
        <pc:picChg chg="add mod ord modCrop">
          <ac:chgData name="Yun Chang" userId="c1f32a3253bd2020" providerId="LiveId" clId="{DCD2014A-5D96-46B9-A662-C5ED94E53DA8}" dt="2024-08-27T06:41:21.621" v="1275" actId="1076"/>
          <ac:picMkLst>
            <pc:docMk/>
            <pc:sldMk cId="3073061661" sldId="303"/>
            <ac:picMk id="11" creationId="{ADA3B93E-2CFD-418C-D90F-809C9905DA02}"/>
          </ac:picMkLst>
        </pc:picChg>
        <pc:picChg chg="add del mod">
          <ac:chgData name="Yun Chang" userId="c1f32a3253bd2020" providerId="LiveId" clId="{DCD2014A-5D96-46B9-A662-C5ED94E53DA8}" dt="2024-08-27T01:41:59.543" v="388" actId="1076"/>
          <ac:picMkLst>
            <pc:docMk/>
            <pc:sldMk cId="3073061661" sldId="303"/>
            <ac:picMk id="12" creationId="{10B38B03-8C2E-8D24-4B57-E5D19924FE43}"/>
          </ac:picMkLst>
        </pc:picChg>
        <pc:picChg chg="add del mod topLvl">
          <ac:chgData name="Yun Chang" userId="c1f32a3253bd2020" providerId="LiveId" clId="{DCD2014A-5D96-46B9-A662-C5ED94E53DA8}" dt="2024-08-27T01:42:46.214" v="395" actId="164"/>
          <ac:picMkLst>
            <pc:docMk/>
            <pc:sldMk cId="3073061661" sldId="303"/>
            <ac:picMk id="13" creationId="{C314D82F-D0D7-27F1-393D-61510D6E4FF3}"/>
          </ac:picMkLst>
        </pc:picChg>
        <pc:picChg chg="add mod">
          <ac:chgData name="Yun Chang" userId="c1f32a3253bd2020" providerId="LiveId" clId="{DCD2014A-5D96-46B9-A662-C5ED94E53DA8}" dt="2024-08-27T06:41:41.314" v="1281" actId="1076"/>
          <ac:picMkLst>
            <pc:docMk/>
            <pc:sldMk cId="3073061661" sldId="303"/>
            <ac:picMk id="19" creationId="{62EFBB10-5822-7CDE-153D-05AB3D3F58B8}"/>
          </ac:picMkLst>
        </pc:picChg>
        <pc:picChg chg="add mod ord">
          <ac:chgData name="Yun Chang" userId="c1f32a3253bd2020" providerId="LiveId" clId="{DCD2014A-5D96-46B9-A662-C5ED94E53DA8}" dt="2024-08-27T01:42:46.214" v="395" actId="164"/>
          <ac:picMkLst>
            <pc:docMk/>
            <pc:sldMk cId="3073061661" sldId="303"/>
            <ac:picMk id="20" creationId="{6E8991D8-2859-0B62-5AC1-4886FC3F8E46}"/>
          </ac:picMkLst>
        </pc:picChg>
        <pc:cxnChg chg="add del mod">
          <ac:chgData name="Yun Chang" userId="c1f32a3253bd2020" providerId="LiveId" clId="{DCD2014A-5D96-46B9-A662-C5ED94E53DA8}" dt="2024-08-27T01:40:24.623" v="367" actId="478"/>
          <ac:cxnSpMkLst>
            <pc:docMk/>
            <pc:sldMk cId="3073061661" sldId="303"/>
            <ac:cxnSpMk id="15" creationId="{3AF5BE0C-7A12-7231-C76F-95472B5A8C58}"/>
          </ac:cxnSpMkLst>
        </pc:cxnChg>
        <pc:cxnChg chg="add mod ord">
          <ac:chgData name="Yun Chang" userId="c1f32a3253bd2020" providerId="LiveId" clId="{DCD2014A-5D96-46B9-A662-C5ED94E53DA8}" dt="2024-08-27T06:41:50.727" v="1284" actId="166"/>
          <ac:cxnSpMkLst>
            <pc:docMk/>
            <pc:sldMk cId="3073061661" sldId="303"/>
            <ac:cxnSpMk id="18" creationId="{E604D174-D97A-BB4D-447A-1F3D846C9CD6}"/>
          </ac:cxnSpMkLst>
        </pc:cxnChg>
      </pc:sldChg>
      <pc:sldChg chg="addSp delSp modSp mod modAnim">
        <pc:chgData name="Yun Chang" userId="c1f32a3253bd2020" providerId="LiveId" clId="{DCD2014A-5D96-46B9-A662-C5ED94E53DA8}" dt="2024-08-27T06:35:47.429" v="1231" actId="1076"/>
        <pc:sldMkLst>
          <pc:docMk/>
          <pc:sldMk cId="2137854108" sldId="304"/>
        </pc:sldMkLst>
        <pc:spChg chg="del">
          <ac:chgData name="Yun Chang" userId="c1f32a3253bd2020" providerId="LiveId" clId="{DCD2014A-5D96-46B9-A662-C5ED94E53DA8}" dt="2024-08-27T06:34:28.499" v="1223" actId="478"/>
          <ac:spMkLst>
            <pc:docMk/>
            <pc:sldMk cId="2137854108" sldId="304"/>
            <ac:spMk id="7" creationId="{7018A89E-217F-D2BA-4EFB-58C462E7793D}"/>
          </ac:spMkLst>
        </pc:spChg>
        <pc:picChg chg="add mod modCrop">
          <ac:chgData name="Yun Chang" userId="c1f32a3253bd2020" providerId="LiveId" clId="{DCD2014A-5D96-46B9-A662-C5ED94E53DA8}" dt="2024-08-27T06:35:47.429" v="1231" actId="1076"/>
          <ac:picMkLst>
            <pc:docMk/>
            <pc:sldMk cId="2137854108" sldId="304"/>
            <ac:picMk id="4" creationId="{86954EC1-410C-5D62-7212-7FA1A2917608}"/>
          </ac:picMkLst>
        </pc:picChg>
      </pc:sldChg>
      <pc:sldChg chg="addSp delSp modSp add del mod delAnim modAnim">
        <pc:chgData name="Yun Chang" userId="c1f32a3253bd2020" providerId="LiveId" clId="{DCD2014A-5D96-46B9-A662-C5ED94E53DA8}" dt="2024-08-27T06:58:40.009" v="1468" actId="1035"/>
        <pc:sldMkLst>
          <pc:docMk/>
          <pc:sldMk cId="4006086717" sldId="308"/>
        </pc:sldMkLst>
        <pc:spChg chg="mod">
          <ac:chgData name="Yun Chang" userId="c1f32a3253bd2020" providerId="LiveId" clId="{DCD2014A-5D96-46B9-A662-C5ED94E53DA8}" dt="2024-08-27T06:58:09.604" v="1466" actId="1036"/>
          <ac:spMkLst>
            <pc:docMk/>
            <pc:sldMk cId="4006086717" sldId="308"/>
            <ac:spMk id="7" creationId="{B7469111-4851-942E-F513-33EF7B2F1EBA}"/>
          </ac:spMkLst>
        </pc:spChg>
        <pc:picChg chg="del">
          <ac:chgData name="Yun Chang" userId="c1f32a3253bd2020" providerId="LiveId" clId="{DCD2014A-5D96-46B9-A662-C5ED94E53DA8}" dt="2024-08-27T06:27:04.942" v="1198" actId="478"/>
          <ac:picMkLst>
            <pc:docMk/>
            <pc:sldMk cId="4006086717" sldId="308"/>
            <ac:picMk id="4" creationId="{9980E347-C5F1-3CE5-A0EA-752104AB3ACE}"/>
          </ac:picMkLst>
        </pc:picChg>
        <pc:picChg chg="add mod">
          <ac:chgData name="Yun Chang" userId="c1f32a3253bd2020" providerId="LiveId" clId="{DCD2014A-5D96-46B9-A662-C5ED94E53DA8}" dt="2024-08-27T06:58:40.009" v="1468" actId="1035"/>
          <ac:picMkLst>
            <pc:docMk/>
            <pc:sldMk cId="4006086717" sldId="308"/>
            <ac:picMk id="5" creationId="{E4847409-780A-BED8-D2F4-FFA9F5D4B51C}"/>
          </ac:picMkLst>
        </pc:picChg>
      </pc:sldChg>
      <pc:sldChg chg="addSp delSp modSp mod">
        <pc:chgData name="Yun Chang" userId="c1f32a3253bd2020" providerId="LiveId" clId="{DCD2014A-5D96-46B9-A662-C5ED94E53DA8}" dt="2024-08-27T07:01:55.084" v="1480" actId="1035"/>
        <pc:sldMkLst>
          <pc:docMk/>
          <pc:sldMk cId="330275488" sldId="312"/>
        </pc:sldMkLst>
        <pc:spChg chg="add mod">
          <ac:chgData name="Yun Chang" userId="c1f32a3253bd2020" providerId="LiveId" clId="{DCD2014A-5D96-46B9-A662-C5ED94E53DA8}" dt="2024-08-26T08:29:04.874" v="273" actId="1076"/>
          <ac:spMkLst>
            <pc:docMk/>
            <pc:sldMk cId="330275488" sldId="312"/>
            <ac:spMk id="14" creationId="{9978991F-3ECA-0077-C59C-33A7EB9E1622}"/>
          </ac:spMkLst>
        </pc:spChg>
        <pc:spChg chg="add del">
          <ac:chgData name="Yun Chang" userId="c1f32a3253bd2020" providerId="LiveId" clId="{DCD2014A-5D96-46B9-A662-C5ED94E53DA8}" dt="2024-08-26T06:38:37.090" v="121" actId="11529"/>
          <ac:spMkLst>
            <pc:docMk/>
            <pc:sldMk cId="330275488" sldId="312"/>
            <ac:spMk id="15" creationId="{CE6B2967-7A90-5142-A2B2-9A210DBB1D52}"/>
          </ac:spMkLst>
        </pc:spChg>
        <pc:picChg chg="add del mod">
          <ac:chgData name="Yun Chang" userId="c1f32a3253bd2020" providerId="LiveId" clId="{DCD2014A-5D96-46B9-A662-C5ED94E53DA8}" dt="2024-08-26T08:28:26.272" v="265" actId="478"/>
          <ac:picMkLst>
            <pc:docMk/>
            <pc:sldMk cId="330275488" sldId="312"/>
            <ac:picMk id="5" creationId="{B3CFDDC2-7139-D174-7518-8C620DCAA02A}"/>
          </ac:picMkLst>
        </pc:picChg>
        <pc:picChg chg="add del mod">
          <ac:chgData name="Yun Chang" userId="c1f32a3253bd2020" providerId="LiveId" clId="{DCD2014A-5D96-46B9-A662-C5ED94E53DA8}" dt="2024-08-26T08:28:45.306" v="269" actId="478"/>
          <ac:picMkLst>
            <pc:docMk/>
            <pc:sldMk cId="330275488" sldId="312"/>
            <ac:picMk id="9" creationId="{28E7815B-F873-FE16-E8DF-47C0594CE1CE}"/>
          </ac:picMkLst>
        </pc:picChg>
        <pc:picChg chg="add mod ord modCrop">
          <ac:chgData name="Yun Chang" userId="c1f32a3253bd2020" providerId="LiveId" clId="{DCD2014A-5D96-46B9-A662-C5ED94E53DA8}" dt="2024-08-27T07:01:41.157" v="1477" actId="732"/>
          <ac:picMkLst>
            <pc:docMk/>
            <pc:sldMk cId="330275488" sldId="312"/>
            <ac:picMk id="17" creationId="{69EF7989-3867-22B0-48CA-944159D64BF0}"/>
          </ac:picMkLst>
        </pc:picChg>
        <pc:picChg chg="add mod">
          <ac:chgData name="Yun Chang" userId="c1f32a3253bd2020" providerId="LiveId" clId="{DCD2014A-5D96-46B9-A662-C5ED94E53DA8}" dt="2024-08-27T07:01:55.084" v="1480" actId="1035"/>
          <ac:picMkLst>
            <pc:docMk/>
            <pc:sldMk cId="330275488" sldId="312"/>
            <ac:picMk id="19" creationId="{7A1FB59E-9AF8-AB6C-8DF9-B10D5B146757}"/>
          </ac:picMkLst>
        </pc:picChg>
        <pc:cxnChg chg="add del">
          <ac:chgData name="Yun Chang" userId="c1f32a3253bd2020" providerId="LiveId" clId="{DCD2014A-5D96-46B9-A662-C5ED94E53DA8}" dt="2024-08-26T06:34:39.728" v="108" actId="478"/>
          <ac:cxnSpMkLst>
            <pc:docMk/>
            <pc:sldMk cId="330275488" sldId="312"/>
            <ac:cxnSpMk id="11" creationId="{D39951C8-B450-8722-B949-403F5CE932B3}"/>
          </ac:cxnSpMkLst>
        </pc:cxnChg>
        <pc:cxnChg chg="add mod">
          <ac:chgData name="Yun Chang" userId="c1f32a3253bd2020" providerId="LiveId" clId="{DCD2014A-5D96-46B9-A662-C5ED94E53DA8}" dt="2024-08-26T08:29:40.117" v="279" actId="14100"/>
          <ac:cxnSpMkLst>
            <pc:docMk/>
            <pc:sldMk cId="330275488" sldId="312"/>
            <ac:cxnSpMk id="13" creationId="{3BE51293-E751-EA67-B245-99EB2D388746}"/>
          </ac:cxnSpMkLst>
        </pc:cxnChg>
      </pc:sldChg>
      <pc:sldChg chg="addSp delSp modSp mod modAnim">
        <pc:chgData name="Yun Chang" userId="c1f32a3253bd2020" providerId="LiveId" clId="{DCD2014A-5D96-46B9-A662-C5ED94E53DA8}" dt="2024-08-27T06:33:52.631" v="1222" actId="14100"/>
        <pc:sldMkLst>
          <pc:docMk/>
          <pc:sldMk cId="2519341802" sldId="313"/>
        </pc:sldMkLst>
        <pc:spChg chg="del">
          <ac:chgData name="Yun Chang" userId="c1f32a3253bd2020" providerId="LiveId" clId="{DCD2014A-5D96-46B9-A662-C5ED94E53DA8}" dt="2024-08-27T06:33:40.132" v="1220" actId="478"/>
          <ac:spMkLst>
            <pc:docMk/>
            <pc:sldMk cId="2519341802" sldId="313"/>
            <ac:spMk id="7" creationId="{E1456C00-52F5-F9A0-CB2D-C7E174B3288E}"/>
          </ac:spMkLst>
        </pc:spChg>
        <pc:picChg chg="add mod modCrop">
          <ac:chgData name="Yun Chang" userId="c1f32a3253bd2020" providerId="LiveId" clId="{DCD2014A-5D96-46B9-A662-C5ED94E53DA8}" dt="2024-08-27T06:33:52.631" v="1222" actId="14100"/>
          <ac:picMkLst>
            <pc:docMk/>
            <pc:sldMk cId="2519341802" sldId="313"/>
            <ac:picMk id="4" creationId="{EF449AB7-9709-D9B8-CBF8-4FD39D9BBACC}"/>
          </ac:picMkLst>
        </pc:picChg>
      </pc:sldChg>
      <pc:sldChg chg="addSp delSp modSp mod">
        <pc:chgData name="Yun Chang" userId="c1f32a3253bd2020" providerId="LiveId" clId="{DCD2014A-5D96-46B9-A662-C5ED94E53DA8}" dt="2024-08-27T07:14:19.254" v="1675" actId="208"/>
        <pc:sldMkLst>
          <pc:docMk/>
          <pc:sldMk cId="0" sldId="320"/>
        </pc:sldMkLst>
        <pc:spChg chg="add del mod">
          <ac:chgData name="Yun Chang" userId="c1f32a3253bd2020" providerId="LiveId" clId="{DCD2014A-5D96-46B9-A662-C5ED94E53DA8}" dt="2024-08-27T04:02:57.382" v="765" actId="478"/>
          <ac:spMkLst>
            <pc:docMk/>
            <pc:sldMk cId="0" sldId="320"/>
            <ac:spMk id="2" creationId="{7D35CA84-CCA5-069C-8D5F-08E278DC0341}"/>
          </ac:spMkLst>
        </pc:spChg>
        <pc:spChg chg="mod">
          <ac:chgData name="Yun Chang" userId="c1f32a3253bd2020" providerId="LiveId" clId="{DCD2014A-5D96-46B9-A662-C5ED94E53DA8}" dt="2024-08-27T03:48:07.049" v="628"/>
          <ac:spMkLst>
            <pc:docMk/>
            <pc:sldMk cId="0" sldId="320"/>
            <ac:spMk id="9" creationId="{6B5E43C9-F5B2-C6BF-3C62-BE556C77F022}"/>
          </ac:spMkLst>
        </pc:spChg>
        <pc:spChg chg="mod">
          <ac:chgData name="Yun Chang" userId="c1f32a3253bd2020" providerId="LiveId" clId="{DCD2014A-5D96-46B9-A662-C5ED94E53DA8}" dt="2024-08-27T05:31:44.740" v="832" actId="1076"/>
          <ac:spMkLst>
            <pc:docMk/>
            <pc:sldMk cId="0" sldId="320"/>
            <ac:spMk id="11" creationId="{629F3073-AE0E-3936-62EA-1DE9E72EB5BF}"/>
          </ac:spMkLst>
        </pc:spChg>
        <pc:spChg chg="add del mod">
          <ac:chgData name="Yun Chang" userId="c1f32a3253bd2020" providerId="LiveId" clId="{DCD2014A-5D96-46B9-A662-C5ED94E53DA8}" dt="2024-08-27T04:02:55.483" v="764" actId="478"/>
          <ac:spMkLst>
            <pc:docMk/>
            <pc:sldMk cId="0" sldId="320"/>
            <ac:spMk id="21" creationId="{73E8B608-BBDA-740E-DBEE-F21E85871815}"/>
          </ac:spMkLst>
        </pc:spChg>
        <pc:spChg chg="add mod">
          <ac:chgData name="Yun Chang" userId="c1f32a3253bd2020" providerId="LiveId" clId="{DCD2014A-5D96-46B9-A662-C5ED94E53DA8}" dt="2024-08-27T04:05:14.152" v="793" actId="14100"/>
          <ac:spMkLst>
            <pc:docMk/>
            <pc:sldMk cId="0" sldId="320"/>
            <ac:spMk id="22" creationId="{DEB2CB81-91FB-67E9-8AC9-AC7E41A7B867}"/>
          </ac:spMkLst>
        </pc:spChg>
        <pc:spChg chg="add del mod">
          <ac:chgData name="Yun Chang" userId="c1f32a3253bd2020" providerId="LiveId" clId="{DCD2014A-5D96-46B9-A662-C5ED94E53DA8}" dt="2024-08-27T04:07:10.789" v="825" actId="478"/>
          <ac:spMkLst>
            <pc:docMk/>
            <pc:sldMk cId="0" sldId="320"/>
            <ac:spMk id="23" creationId="{47832E5D-5C81-B9E9-2EDD-2F59223AA918}"/>
          </ac:spMkLst>
        </pc:spChg>
        <pc:spChg chg="mod">
          <ac:chgData name="Yun Chang" userId="c1f32a3253bd2020" providerId="LiveId" clId="{DCD2014A-5D96-46B9-A662-C5ED94E53DA8}" dt="2024-08-27T04:02:46.974" v="763" actId="20577"/>
          <ac:spMkLst>
            <pc:docMk/>
            <pc:sldMk cId="0" sldId="320"/>
            <ac:spMk id="231" creationId="{00000000-0000-0000-0000-000000000000}"/>
          </ac:spMkLst>
        </pc:spChg>
        <pc:grpChg chg="add del mod">
          <ac:chgData name="Yun Chang" userId="c1f32a3253bd2020" providerId="LiveId" clId="{DCD2014A-5D96-46B9-A662-C5ED94E53DA8}" dt="2024-08-27T03:49:59.315" v="635" actId="478"/>
          <ac:grpSpMkLst>
            <pc:docMk/>
            <pc:sldMk cId="0" sldId="320"/>
            <ac:grpSpMk id="4" creationId="{BF03D7F1-45F1-CE10-1DA0-F30A7D40A9D9}"/>
          </ac:grpSpMkLst>
        </pc:grpChg>
        <pc:grpChg chg="del">
          <ac:chgData name="Yun Chang" userId="c1f32a3253bd2020" providerId="LiveId" clId="{DCD2014A-5D96-46B9-A662-C5ED94E53DA8}" dt="2024-08-27T03:49:58.841" v="633" actId="478"/>
          <ac:grpSpMkLst>
            <pc:docMk/>
            <pc:sldMk cId="0" sldId="320"/>
            <ac:grpSpMk id="8" creationId="{014E1F39-F6A1-AA05-FBA9-D31EFEB8CB77}"/>
          </ac:grpSpMkLst>
        </pc:grpChg>
        <pc:picChg chg="add del">
          <ac:chgData name="Yun Chang" userId="c1f32a3253bd2020" providerId="LiveId" clId="{DCD2014A-5D96-46B9-A662-C5ED94E53DA8}" dt="2024-08-27T03:48:04.066" v="627" actId="478"/>
          <ac:picMkLst>
            <pc:docMk/>
            <pc:sldMk cId="0" sldId="320"/>
            <ac:picMk id="5" creationId="{C54982E5-1138-66CB-65CD-3746404B6699}"/>
          </ac:picMkLst>
        </pc:picChg>
        <pc:picChg chg="mod">
          <ac:chgData name="Yun Chang" userId="c1f32a3253bd2020" providerId="LiveId" clId="{DCD2014A-5D96-46B9-A662-C5ED94E53DA8}" dt="2024-08-27T03:48:07.049" v="628"/>
          <ac:picMkLst>
            <pc:docMk/>
            <pc:sldMk cId="0" sldId="320"/>
            <ac:picMk id="6" creationId="{4FB44669-1754-DE7F-B371-3741BF58170C}"/>
          </ac:picMkLst>
        </pc:picChg>
        <pc:picChg chg="add del mod">
          <ac:chgData name="Yun Chang" userId="c1f32a3253bd2020" providerId="LiveId" clId="{DCD2014A-5D96-46B9-A662-C5ED94E53DA8}" dt="2024-08-27T03:49:58.194" v="632" actId="478"/>
          <ac:picMkLst>
            <pc:docMk/>
            <pc:sldMk cId="0" sldId="320"/>
            <ac:picMk id="12" creationId="{9CBBDA65-2686-6F45-9CA2-89E4FBE9C341}"/>
          </ac:picMkLst>
        </pc:picChg>
        <pc:picChg chg="add del mod modCrop">
          <ac:chgData name="Yun Chang" userId="c1f32a3253bd2020" providerId="LiveId" clId="{DCD2014A-5D96-46B9-A662-C5ED94E53DA8}" dt="2024-08-27T03:54:23.541" v="662" actId="478"/>
          <ac:picMkLst>
            <pc:docMk/>
            <pc:sldMk cId="0" sldId="320"/>
            <ac:picMk id="14" creationId="{C21F6541-2600-C975-670B-9FDFA12DA62D}"/>
          </ac:picMkLst>
        </pc:picChg>
        <pc:picChg chg="add del mod modCrop">
          <ac:chgData name="Yun Chang" userId="c1f32a3253bd2020" providerId="LiveId" clId="{DCD2014A-5D96-46B9-A662-C5ED94E53DA8}" dt="2024-08-27T03:54:22.908" v="660" actId="478"/>
          <ac:picMkLst>
            <pc:docMk/>
            <pc:sldMk cId="0" sldId="320"/>
            <ac:picMk id="16" creationId="{DDAD5C83-BA58-A26B-6ECD-6F8E4E1E0AED}"/>
          </ac:picMkLst>
        </pc:picChg>
        <pc:picChg chg="add mod modCrop">
          <ac:chgData name="Yun Chang" userId="c1f32a3253bd2020" providerId="LiveId" clId="{DCD2014A-5D96-46B9-A662-C5ED94E53DA8}" dt="2024-08-27T04:04:10.190" v="783" actId="1036"/>
          <ac:picMkLst>
            <pc:docMk/>
            <pc:sldMk cId="0" sldId="320"/>
            <ac:picMk id="18" creationId="{8650EFF2-5918-9BC9-A5E4-F77400590560}"/>
          </ac:picMkLst>
        </pc:picChg>
        <pc:picChg chg="add mod modCrop">
          <ac:chgData name="Yun Chang" userId="c1f32a3253bd2020" providerId="LiveId" clId="{DCD2014A-5D96-46B9-A662-C5ED94E53DA8}" dt="2024-08-27T04:03:34.388" v="775" actId="1076"/>
          <ac:picMkLst>
            <pc:docMk/>
            <pc:sldMk cId="0" sldId="320"/>
            <ac:picMk id="20" creationId="{DFFD1CC2-A08C-3665-EB5D-ED119BA143A3}"/>
          </ac:picMkLst>
        </pc:picChg>
        <pc:cxnChg chg="add mod">
          <ac:chgData name="Yun Chang" userId="c1f32a3253bd2020" providerId="LiveId" clId="{DCD2014A-5D96-46B9-A662-C5ED94E53DA8}" dt="2024-08-27T07:14:19.254" v="1675" actId="208"/>
          <ac:cxnSpMkLst>
            <pc:docMk/>
            <pc:sldMk cId="0" sldId="320"/>
            <ac:cxnSpMk id="25" creationId="{DB7A10AA-D205-E8B7-EB3A-61C89CF9C996}"/>
          </ac:cxnSpMkLst>
        </pc:cxnChg>
        <pc:cxnChg chg="add mod">
          <ac:chgData name="Yun Chang" userId="c1f32a3253bd2020" providerId="LiveId" clId="{DCD2014A-5D96-46B9-A662-C5ED94E53DA8}" dt="2024-08-27T07:14:17.394" v="1674" actId="208"/>
          <ac:cxnSpMkLst>
            <pc:docMk/>
            <pc:sldMk cId="0" sldId="320"/>
            <ac:cxnSpMk id="30" creationId="{B52B7AC7-B6EC-8E18-82E2-0E5FEE92F639}"/>
          </ac:cxnSpMkLst>
        </pc:cxnChg>
      </pc:sldChg>
      <pc:sldChg chg="addSp delSp modSp mod">
        <pc:chgData name="Yun Chang" userId="c1f32a3253bd2020" providerId="LiveId" clId="{DCD2014A-5D96-46B9-A662-C5ED94E53DA8}" dt="2024-08-27T07:13:19.624" v="1669" actId="14100"/>
        <pc:sldMkLst>
          <pc:docMk/>
          <pc:sldMk cId="0" sldId="321"/>
        </pc:sldMkLst>
        <pc:spChg chg="mod">
          <ac:chgData name="Yun Chang" userId="c1f32a3253bd2020" providerId="LiveId" clId="{DCD2014A-5D96-46B9-A662-C5ED94E53DA8}" dt="2024-08-27T07:13:19.624" v="1669" actId="14100"/>
          <ac:spMkLst>
            <pc:docMk/>
            <pc:sldMk cId="0" sldId="321"/>
            <ac:spMk id="15" creationId="{F96F7F7C-189B-357E-4341-7389F7F2BE48}"/>
          </ac:spMkLst>
        </pc:spChg>
        <pc:spChg chg="mod">
          <ac:chgData name="Yun Chang" userId="c1f32a3253bd2020" providerId="LiveId" clId="{DCD2014A-5D96-46B9-A662-C5ED94E53DA8}" dt="2024-08-27T01:44:53.309" v="444" actId="164"/>
          <ac:spMkLst>
            <pc:docMk/>
            <pc:sldMk cId="0" sldId="321"/>
            <ac:spMk id="17" creationId="{4445E3F8-FFCF-CF80-9614-C293A2C5F9B6}"/>
          </ac:spMkLst>
        </pc:spChg>
        <pc:spChg chg="mod">
          <ac:chgData name="Yun Chang" userId="c1f32a3253bd2020" providerId="LiveId" clId="{DCD2014A-5D96-46B9-A662-C5ED94E53DA8}" dt="2024-08-27T01:44:53.309" v="444" actId="164"/>
          <ac:spMkLst>
            <pc:docMk/>
            <pc:sldMk cId="0" sldId="321"/>
            <ac:spMk id="19" creationId="{2679240A-4F26-FE58-8F27-AD499F97251B}"/>
          </ac:spMkLst>
        </pc:spChg>
        <pc:spChg chg="mod">
          <ac:chgData name="Yun Chang" userId="c1f32a3253bd2020" providerId="LiveId" clId="{DCD2014A-5D96-46B9-A662-C5ED94E53DA8}" dt="2024-08-27T07:13:07.539" v="1668" actId="14100"/>
          <ac:spMkLst>
            <pc:docMk/>
            <pc:sldMk cId="0" sldId="321"/>
            <ac:spMk id="268" creationId="{00000000-0000-0000-0000-000000000000}"/>
          </ac:spMkLst>
        </pc:spChg>
        <pc:spChg chg="mod">
          <ac:chgData name="Yun Chang" userId="c1f32a3253bd2020" providerId="LiveId" clId="{DCD2014A-5D96-46B9-A662-C5ED94E53DA8}" dt="2024-08-27T07:12:42.235" v="1660" actId="1036"/>
          <ac:spMkLst>
            <pc:docMk/>
            <pc:sldMk cId="0" sldId="321"/>
            <ac:spMk id="270" creationId="{00000000-0000-0000-0000-000000000000}"/>
          </ac:spMkLst>
        </pc:spChg>
        <pc:grpChg chg="add mod">
          <ac:chgData name="Yun Chang" userId="c1f32a3253bd2020" providerId="LiveId" clId="{DCD2014A-5D96-46B9-A662-C5ED94E53DA8}" dt="2024-08-27T01:44:53.309" v="444" actId="164"/>
          <ac:grpSpMkLst>
            <pc:docMk/>
            <pc:sldMk cId="0" sldId="321"/>
            <ac:grpSpMk id="5" creationId="{C2F67FD7-3EA7-CEF8-6726-4A07A2C81220}"/>
          </ac:grpSpMkLst>
        </pc:grpChg>
        <pc:grpChg chg="mod">
          <ac:chgData name="Yun Chang" userId="c1f32a3253bd2020" providerId="LiveId" clId="{DCD2014A-5D96-46B9-A662-C5ED94E53DA8}" dt="2024-08-27T01:44:53.309" v="444" actId="164"/>
          <ac:grpSpMkLst>
            <pc:docMk/>
            <pc:sldMk cId="0" sldId="321"/>
            <ac:grpSpMk id="16" creationId="{C975A485-400C-6D5E-7247-BE4820082405}"/>
          </ac:grpSpMkLst>
        </pc:grpChg>
        <pc:grpChg chg="del mod">
          <ac:chgData name="Yun Chang" userId="c1f32a3253bd2020" providerId="LiveId" clId="{DCD2014A-5D96-46B9-A662-C5ED94E53DA8}" dt="2024-08-27T01:45:26.639" v="447" actId="478"/>
          <ac:grpSpMkLst>
            <pc:docMk/>
            <pc:sldMk cId="0" sldId="321"/>
            <ac:grpSpMk id="20" creationId="{C3410D16-EADB-1AF5-D1BA-7E7A4586FF56}"/>
          </ac:grpSpMkLst>
        </pc:grpChg>
        <pc:picChg chg="add mod ord">
          <ac:chgData name="Yun Chang" userId="c1f32a3253bd2020" providerId="LiveId" clId="{DCD2014A-5D96-46B9-A662-C5ED94E53DA8}" dt="2024-08-27T06:42:36.627" v="1287" actId="1076"/>
          <ac:picMkLst>
            <pc:docMk/>
            <pc:sldMk cId="0" sldId="321"/>
            <ac:picMk id="9" creationId="{0DC9C4F8-B4BA-69E7-EF9F-9F88DD101924}"/>
          </ac:picMkLst>
        </pc:picChg>
        <pc:picChg chg="mod">
          <ac:chgData name="Yun Chang" userId="c1f32a3253bd2020" providerId="LiveId" clId="{DCD2014A-5D96-46B9-A662-C5ED94E53DA8}" dt="2024-08-27T01:44:53.309" v="444" actId="164"/>
          <ac:picMkLst>
            <pc:docMk/>
            <pc:sldMk cId="0" sldId="321"/>
            <ac:picMk id="14" creationId="{CAD7EDA9-24BA-FE65-A8CA-52760EC3184D}"/>
          </ac:picMkLst>
        </pc:picChg>
        <pc:picChg chg="mod">
          <ac:chgData name="Yun Chang" userId="c1f32a3253bd2020" providerId="LiveId" clId="{DCD2014A-5D96-46B9-A662-C5ED94E53DA8}" dt="2024-08-27T01:44:53.309" v="444" actId="164"/>
          <ac:picMkLst>
            <pc:docMk/>
            <pc:sldMk cId="0" sldId="321"/>
            <ac:picMk id="18" creationId="{1F7EF772-7101-2E06-ACF1-A5F182AA8EF5}"/>
          </ac:picMkLst>
        </pc:picChg>
      </pc:sldChg>
      <pc:sldChg chg="addSp delSp modSp mod">
        <pc:chgData name="Yun Chang" userId="c1f32a3253bd2020" providerId="LiveId" clId="{DCD2014A-5D96-46B9-A662-C5ED94E53DA8}" dt="2024-08-27T06:24:06.635" v="1192" actId="20577"/>
        <pc:sldMkLst>
          <pc:docMk/>
          <pc:sldMk cId="4054753494" sldId="322"/>
        </pc:sldMkLst>
        <pc:spChg chg="add mod">
          <ac:chgData name="Yun Chang" userId="c1f32a3253bd2020" providerId="LiveId" clId="{DCD2014A-5D96-46B9-A662-C5ED94E53DA8}" dt="2024-08-27T06:24:06.635" v="1192" actId="20577"/>
          <ac:spMkLst>
            <pc:docMk/>
            <pc:sldMk cId="4054753494" sldId="322"/>
            <ac:spMk id="3" creationId="{3CDC0521-F01A-8A26-A13D-109D7E7EFE1D}"/>
          </ac:spMkLst>
        </pc:spChg>
        <pc:spChg chg="add del mod">
          <ac:chgData name="Yun Chang" userId="c1f32a3253bd2020" providerId="LiveId" clId="{DCD2014A-5D96-46B9-A662-C5ED94E53DA8}" dt="2024-08-27T06:19:23.149" v="1101" actId="478"/>
          <ac:spMkLst>
            <pc:docMk/>
            <pc:sldMk cId="4054753494" sldId="322"/>
            <ac:spMk id="5" creationId="{1BFE48A2-8194-C300-5136-76C480320785}"/>
          </ac:spMkLst>
        </pc:spChg>
        <pc:spChg chg="mod">
          <ac:chgData name="Yun Chang" userId="c1f32a3253bd2020" providerId="LiveId" clId="{DCD2014A-5D96-46B9-A662-C5ED94E53DA8}" dt="2024-08-27T06:18:07.668" v="1063" actId="1076"/>
          <ac:spMkLst>
            <pc:docMk/>
            <pc:sldMk cId="4054753494" sldId="322"/>
            <ac:spMk id="8" creationId="{92FDA71C-9978-4643-BAE7-B557B38A2F31}"/>
          </ac:spMkLst>
        </pc:spChg>
        <pc:spChg chg="add mod">
          <ac:chgData name="Yun Chang" userId="c1f32a3253bd2020" providerId="LiveId" clId="{DCD2014A-5D96-46B9-A662-C5ED94E53DA8}" dt="2024-08-27T06:22:53.336" v="1183" actId="1076"/>
          <ac:spMkLst>
            <pc:docMk/>
            <pc:sldMk cId="4054753494" sldId="322"/>
            <ac:spMk id="14" creationId="{A6044F1B-4D46-28C0-5615-3AC6D760CB75}"/>
          </ac:spMkLst>
        </pc:spChg>
        <pc:picChg chg="mod">
          <ac:chgData name="Yun Chang" userId="c1f32a3253bd2020" providerId="LiveId" clId="{DCD2014A-5D96-46B9-A662-C5ED94E53DA8}" dt="2024-08-27T06:22:57.500" v="1184" actId="1076"/>
          <ac:picMkLst>
            <pc:docMk/>
            <pc:sldMk cId="4054753494" sldId="322"/>
            <ac:picMk id="6" creationId="{D3BF33D4-EF23-4364-ECD1-B9091C14BAFB}"/>
          </ac:picMkLst>
        </pc:picChg>
        <pc:picChg chg="del">
          <ac:chgData name="Yun Chang" userId="c1f32a3253bd2020" providerId="LiveId" clId="{DCD2014A-5D96-46B9-A662-C5ED94E53DA8}" dt="2024-08-27T06:18:00.851" v="1061" actId="478"/>
          <ac:picMkLst>
            <pc:docMk/>
            <pc:sldMk cId="4054753494" sldId="322"/>
            <ac:picMk id="9" creationId="{211D04DE-8409-DC93-3ADF-1C80EE3EF22B}"/>
          </ac:picMkLst>
        </pc:picChg>
        <pc:picChg chg="mod">
          <ac:chgData name="Yun Chang" userId="c1f32a3253bd2020" providerId="LiveId" clId="{DCD2014A-5D96-46B9-A662-C5ED94E53DA8}" dt="2024-08-27T06:18:25.423" v="1083" actId="1076"/>
          <ac:picMkLst>
            <pc:docMk/>
            <pc:sldMk cId="4054753494" sldId="322"/>
            <ac:picMk id="1032" creationId="{1F58CB82-CA85-42F2-9AEF-A8DE03126EA1}"/>
          </ac:picMkLst>
        </pc:picChg>
        <pc:picChg chg="del">
          <ac:chgData name="Yun Chang" userId="c1f32a3253bd2020" providerId="LiveId" clId="{DCD2014A-5D96-46B9-A662-C5ED94E53DA8}" dt="2024-08-27T06:18:00.851" v="1061" actId="478"/>
          <ac:picMkLst>
            <pc:docMk/>
            <pc:sldMk cId="4054753494" sldId="322"/>
            <ac:picMk id="1034" creationId="{BC3CC8F9-54C3-45EE-A713-0120687C0AF2}"/>
          </ac:picMkLst>
        </pc:picChg>
        <pc:picChg chg="mod">
          <ac:chgData name="Yun Chang" userId="c1f32a3253bd2020" providerId="LiveId" clId="{DCD2014A-5D96-46B9-A662-C5ED94E53DA8}" dt="2024-08-27T06:21:46.316" v="1173" actId="1076"/>
          <ac:picMkLst>
            <pc:docMk/>
            <pc:sldMk cId="4054753494" sldId="322"/>
            <ac:picMk id="1038" creationId="{D08D5F2D-CB2D-4ACF-99F8-B2D365D26F31}"/>
          </ac:picMkLst>
        </pc:picChg>
        <pc:cxnChg chg="mod">
          <ac:chgData name="Yun Chang" userId="c1f32a3253bd2020" providerId="LiveId" clId="{DCD2014A-5D96-46B9-A662-C5ED94E53DA8}" dt="2024-08-27T06:23:28.688" v="1187" actId="1076"/>
          <ac:cxnSpMkLst>
            <pc:docMk/>
            <pc:sldMk cId="4054753494" sldId="322"/>
            <ac:cxnSpMk id="11" creationId="{0354B9E4-E87A-4421-AE08-2625D8AA9C1D}"/>
          </ac:cxnSpMkLst>
        </pc:cxnChg>
        <pc:cxnChg chg="mod">
          <ac:chgData name="Yun Chang" userId="c1f32a3253bd2020" providerId="LiveId" clId="{DCD2014A-5D96-46B9-A662-C5ED94E53DA8}" dt="2024-08-27T06:23:41.695" v="1189" actId="14100"/>
          <ac:cxnSpMkLst>
            <pc:docMk/>
            <pc:sldMk cId="4054753494" sldId="322"/>
            <ac:cxnSpMk id="34" creationId="{EBD97989-5F30-4B03-A65A-A736A06B54E4}"/>
          </ac:cxnSpMkLst>
        </pc:cxnChg>
        <pc:cxnChg chg="del">
          <ac:chgData name="Yun Chang" userId="c1f32a3253bd2020" providerId="LiveId" clId="{DCD2014A-5D96-46B9-A662-C5ED94E53DA8}" dt="2024-08-27T06:19:41.073" v="1123" actId="478"/>
          <ac:cxnSpMkLst>
            <pc:docMk/>
            <pc:sldMk cId="4054753494" sldId="322"/>
            <ac:cxnSpMk id="35" creationId="{A08AEB86-91D0-4A74-820E-5A7F080690EB}"/>
          </ac:cxnSpMkLst>
        </pc:cxnChg>
        <pc:cxnChg chg="mod">
          <ac:chgData name="Yun Chang" userId="c1f32a3253bd2020" providerId="LiveId" clId="{DCD2014A-5D96-46B9-A662-C5ED94E53DA8}" dt="2024-08-27T06:23:00.968" v="1185" actId="14100"/>
          <ac:cxnSpMkLst>
            <pc:docMk/>
            <pc:sldMk cId="4054753494" sldId="322"/>
            <ac:cxnSpMk id="36" creationId="{A2B0F01D-7AA3-4DEC-9D0B-0B7DC795C245}"/>
          </ac:cxnSpMkLst>
        </pc:cxnChg>
      </pc:sldChg>
      <pc:sldChg chg="addSp delSp modSp mod">
        <pc:chgData name="Yun Chang" userId="c1f32a3253bd2020" providerId="LiveId" clId="{DCD2014A-5D96-46B9-A662-C5ED94E53DA8}" dt="2024-08-27T07:13:56.813" v="1673" actId="208"/>
        <pc:sldMkLst>
          <pc:docMk/>
          <pc:sldMk cId="1341049106" sldId="323"/>
        </pc:sldMkLst>
        <pc:picChg chg="add del mod modCrop">
          <ac:chgData name="Yun Chang" userId="c1f32a3253bd2020" providerId="LiveId" clId="{DCD2014A-5D96-46B9-A662-C5ED94E53DA8}" dt="2024-08-27T06:01:27.834" v="1051" actId="478"/>
          <ac:picMkLst>
            <pc:docMk/>
            <pc:sldMk cId="1341049106" sldId="323"/>
            <ac:picMk id="8" creationId="{2B2C00BC-773B-D130-D9C7-797F7828A8A3}"/>
          </ac:picMkLst>
        </pc:picChg>
        <pc:picChg chg="del">
          <ac:chgData name="Yun Chang" userId="c1f32a3253bd2020" providerId="LiveId" clId="{DCD2014A-5D96-46B9-A662-C5ED94E53DA8}" dt="2024-08-27T06:02:19.002" v="1060" actId="478"/>
          <ac:picMkLst>
            <pc:docMk/>
            <pc:sldMk cId="1341049106" sldId="323"/>
            <ac:picMk id="11" creationId="{6CC97AFA-5433-DCCF-D0BD-CB3E7326F4E4}"/>
          </ac:picMkLst>
        </pc:picChg>
        <pc:picChg chg="add mod ord">
          <ac:chgData name="Yun Chang" userId="c1f32a3253bd2020" providerId="LiveId" clId="{DCD2014A-5D96-46B9-A662-C5ED94E53DA8}" dt="2024-08-27T06:02:15.698" v="1059" actId="167"/>
          <ac:picMkLst>
            <pc:docMk/>
            <pc:sldMk cId="1341049106" sldId="323"/>
            <ac:picMk id="12" creationId="{41BF02F1-AD5D-C2BD-C4B3-6B15A56C4832}"/>
          </ac:picMkLst>
        </pc:picChg>
        <pc:cxnChg chg="mod">
          <ac:chgData name="Yun Chang" userId="c1f32a3253bd2020" providerId="LiveId" clId="{DCD2014A-5D96-46B9-A662-C5ED94E53DA8}" dt="2024-08-27T07:13:47.929" v="1670" actId="208"/>
          <ac:cxnSpMkLst>
            <pc:docMk/>
            <pc:sldMk cId="1341049106" sldId="323"/>
            <ac:cxnSpMk id="15" creationId="{3B39DD37-13EC-BABC-708C-9C5211F1B968}"/>
          </ac:cxnSpMkLst>
        </pc:cxnChg>
        <pc:cxnChg chg="mod">
          <ac:chgData name="Yun Chang" userId="c1f32a3253bd2020" providerId="LiveId" clId="{DCD2014A-5D96-46B9-A662-C5ED94E53DA8}" dt="2024-08-27T07:13:51.061" v="1671" actId="208"/>
          <ac:cxnSpMkLst>
            <pc:docMk/>
            <pc:sldMk cId="1341049106" sldId="323"/>
            <ac:cxnSpMk id="18" creationId="{5178749A-C3B0-8572-EB8B-5EDEA8C07EEF}"/>
          </ac:cxnSpMkLst>
        </pc:cxnChg>
        <pc:cxnChg chg="mod">
          <ac:chgData name="Yun Chang" userId="c1f32a3253bd2020" providerId="LiveId" clId="{DCD2014A-5D96-46B9-A662-C5ED94E53DA8}" dt="2024-08-27T07:13:56.813" v="1673" actId="208"/>
          <ac:cxnSpMkLst>
            <pc:docMk/>
            <pc:sldMk cId="1341049106" sldId="323"/>
            <ac:cxnSpMk id="19" creationId="{E4A5CD7F-EF4A-E7AF-56EC-3D351F731F91}"/>
          </ac:cxnSpMkLst>
        </pc:cxnChg>
        <pc:cxnChg chg="mod">
          <ac:chgData name="Yun Chang" userId="c1f32a3253bd2020" providerId="LiveId" clId="{DCD2014A-5D96-46B9-A662-C5ED94E53DA8}" dt="2024-08-27T07:13:53.903" v="1672" actId="208"/>
          <ac:cxnSpMkLst>
            <pc:docMk/>
            <pc:sldMk cId="1341049106" sldId="323"/>
            <ac:cxnSpMk id="21" creationId="{57CA5D11-E30A-44FF-E870-A33CE4A16797}"/>
          </ac:cxnSpMkLst>
        </pc:cxnChg>
      </pc:sldChg>
      <pc:sldChg chg="addSp delSp modSp mod delAnim modAnim">
        <pc:chgData name="Yun Chang" userId="c1f32a3253bd2020" providerId="LiveId" clId="{DCD2014A-5D96-46B9-A662-C5ED94E53DA8}" dt="2024-08-27T06:45:51.085" v="1325" actId="1037"/>
        <pc:sldMkLst>
          <pc:docMk/>
          <pc:sldMk cId="905411048" sldId="327"/>
        </pc:sldMkLst>
        <pc:spChg chg="add mod">
          <ac:chgData name="Yun Chang" userId="c1f32a3253bd2020" providerId="LiveId" clId="{DCD2014A-5D96-46B9-A662-C5ED94E53DA8}" dt="2024-08-27T06:45:51.085" v="1325" actId="1037"/>
          <ac:spMkLst>
            <pc:docMk/>
            <pc:sldMk cId="905411048" sldId="327"/>
            <ac:spMk id="5" creationId="{2A7A963F-D62D-A011-8228-31F02696CF7A}"/>
          </ac:spMkLst>
        </pc:spChg>
        <pc:spChg chg="mod">
          <ac:chgData name="Yun Chang" userId="c1f32a3253bd2020" providerId="LiveId" clId="{DCD2014A-5D96-46B9-A662-C5ED94E53DA8}" dt="2024-08-27T03:28:59.708" v="524"/>
          <ac:spMkLst>
            <pc:docMk/>
            <pc:sldMk cId="905411048" sldId="327"/>
            <ac:spMk id="11" creationId="{748A736A-F695-1429-29BA-866E35327146}"/>
          </ac:spMkLst>
        </pc:spChg>
        <pc:spChg chg="mod">
          <ac:chgData name="Yun Chang" userId="c1f32a3253bd2020" providerId="LiveId" clId="{DCD2014A-5D96-46B9-A662-C5ED94E53DA8}" dt="2024-08-27T03:28:59.708" v="524"/>
          <ac:spMkLst>
            <pc:docMk/>
            <pc:sldMk cId="905411048" sldId="327"/>
            <ac:spMk id="12" creationId="{4EB1789C-7612-90D5-6D06-63710B1AD338}"/>
          </ac:spMkLst>
        </pc:spChg>
        <pc:grpChg chg="add del mod">
          <ac:chgData name="Yun Chang" userId="c1f32a3253bd2020" providerId="LiveId" clId="{DCD2014A-5D96-46B9-A662-C5ED94E53DA8}" dt="2024-08-27T03:29:17.336" v="528" actId="21"/>
          <ac:grpSpMkLst>
            <pc:docMk/>
            <pc:sldMk cId="905411048" sldId="327"/>
            <ac:grpSpMk id="8" creationId="{393BAFE7-A40A-1EA1-643F-9DCB24F8C135}"/>
          </ac:grpSpMkLst>
        </pc:grpChg>
        <pc:grpChg chg="mod">
          <ac:chgData name="Yun Chang" userId="c1f32a3253bd2020" providerId="LiveId" clId="{DCD2014A-5D96-46B9-A662-C5ED94E53DA8}" dt="2024-08-27T03:28:59.708" v="524"/>
          <ac:grpSpMkLst>
            <pc:docMk/>
            <pc:sldMk cId="905411048" sldId="327"/>
            <ac:grpSpMk id="10" creationId="{C8C27A9B-8C4E-6746-2CA7-84A4CADC9749}"/>
          </ac:grpSpMkLst>
        </pc:grpChg>
        <pc:picChg chg="del">
          <ac:chgData name="Yun Chang" userId="c1f32a3253bd2020" providerId="LiveId" clId="{DCD2014A-5D96-46B9-A662-C5ED94E53DA8}" dt="2024-08-27T03:25:00.922" v="496" actId="478"/>
          <ac:picMkLst>
            <pc:docMk/>
            <pc:sldMk cId="905411048" sldId="327"/>
            <ac:picMk id="5" creationId="{9D77C2B2-F80A-15B1-22A4-69E96D9AC741}"/>
          </ac:picMkLst>
        </pc:picChg>
        <pc:picChg chg="add del mod">
          <ac:chgData name="Yun Chang" userId="c1f32a3253bd2020" providerId="LiveId" clId="{DCD2014A-5D96-46B9-A662-C5ED94E53DA8}" dt="2024-08-27T03:25:13.856" v="498" actId="478"/>
          <ac:picMkLst>
            <pc:docMk/>
            <pc:sldMk cId="905411048" sldId="327"/>
            <ac:picMk id="6" creationId="{DD04F00C-0B05-FA08-5AEA-A0AC9B961209}"/>
          </ac:picMkLst>
        </pc:picChg>
        <pc:picChg chg="add del mod modCrop">
          <ac:chgData name="Yun Chang" userId="c1f32a3253bd2020" providerId="LiveId" clId="{DCD2014A-5D96-46B9-A662-C5ED94E53DA8}" dt="2024-08-27T03:35:50.003" v="550" actId="478"/>
          <ac:picMkLst>
            <pc:docMk/>
            <pc:sldMk cId="905411048" sldId="327"/>
            <ac:picMk id="7" creationId="{3D39D386-307B-982A-2430-76260C4A7870}"/>
          </ac:picMkLst>
        </pc:picChg>
        <pc:picChg chg="mod">
          <ac:chgData name="Yun Chang" userId="c1f32a3253bd2020" providerId="LiveId" clId="{DCD2014A-5D96-46B9-A662-C5ED94E53DA8}" dt="2024-08-27T03:28:59.708" v="524"/>
          <ac:picMkLst>
            <pc:docMk/>
            <pc:sldMk cId="905411048" sldId="327"/>
            <ac:picMk id="9" creationId="{F48A18D4-C6C5-CD3A-C8C0-B7ECCA4EB507}"/>
          </ac:picMkLst>
        </pc:picChg>
        <pc:picChg chg="add mod modCrop">
          <ac:chgData name="Yun Chang" userId="c1f32a3253bd2020" providerId="LiveId" clId="{DCD2014A-5D96-46B9-A662-C5ED94E53DA8}" dt="2024-08-27T05:32:29.084" v="835" actId="732"/>
          <ac:picMkLst>
            <pc:docMk/>
            <pc:sldMk cId="905411048" sldId="327"/>
            <ac:picMk id="13" creationId="{20519A43-E03F-32E3-0BFA-E6ADAC8303F6}"/>
          </ac:picMkLst>
        </pc:picChg>
      </pc:sldChg>
      <pc:sldChg chg="addSp delSp modSp mod">
        <pc:chgData name="Yun Chang" userId="c1f32a3253bd2020" providerId="LiveId" clId="{DCD2014A-5D96-46B9-A662-C5ED94E53DA8}" dt="2024-08-27T07:09:14.529" v="1545" actId="693"/>
        <pc:sldMkLst>
          <pc:docMk/>
          <pc:sldMk cId="3671915307" sldId="328"/>
        </pc:sldMkLst>
        <pc:spChg chg="add del mod">
          <ac:chgData name="Yun Chang" userId="c1f32a3253bd2020" providerId="LiveId" clId="{DCD2014A-5D96-46B9-A662-C5ED94E53DA8}" dt="2024-08-27T06:45:47.639" v="1324" actId="478"/>
          <ac:spMkLst>
            <pc:docMk/>
            <pc:sldMk cId="3671915307" sldId="328"/>
            <ac:spMk id="5" creationId="{A93C91FC-463F-CB22-7D7D-BA500D18BA0B}"/>
          </ac:spMkLst>
        </pc:spChg>
        <pc:spChg chg="add mod">
          <ac:chgData name="Yun Chang" userId="c1f32a3253bd2020" providerId="LiveId" clId="{DCD2014A-5D96-46B9-A662-C5ED94E53DA8}" dt="2024-08-27T06:45:54.322" v="1326"/>
          <ac:spMkLst>
            <pc:docMk/>
            <pc:sldMk cId="3671915307" sldId="328"/>
            <ac:spMk id="6" creationId="{24950D01-3A9A-B761-8A3A-04D4D4D50A2D}"/>
          </ac:spMkLst>
        </pc:spChg>
        <pc:spChg chg="mod">
          <ac:chgData name="Yun Chang" userId="c1f32a3253bd2020" providerId="LiveId" clId="{DCD2014A-5D96-46B9-A662-C5ED94E53DA8}" dt="2024-08-26T03:21:15.892" v="0" actId="14100"/>
          <ac:spMkLst>
            <pc:docMk/>
            <pc:sldMk cId="3671915307" sldId="328"/>
            <ac:spMk id="10" creationId="{4EB1789C-7612-90D5-6D06-63710B1AD338}"/>
          </ac:spMkLst>
        </pc:spChg>
        <pc:spChg chg="mod">
          <ac:chgData name="Yun Chang" userId="c1f32a3253bd2020" providerId="LiveId" clId="{DCD2014A-5D96-46B9-A662-C5ED94E53DA8}" dt="2024-08-27T07:06:01.260" v="1523" actId="207"/>
          <ac:spMkLst>
            <pc:docMk/>
            <pc:sldMk cId="3671915307" sldId="328"/>
            <ac:spMk id="13" creationId="{748A736A-F695-1429-29BA-866E35327146}"/>
          </ac:spMkLst>
        </pc:spChg>
        <pc:spChg chg="mod">
          <ac:chgData name="Yun Chang" userId="c1f32a3253bd2020" providerId="LiveId" clId="{DCD2014A-5D96-46B9-A662-C5ED94E53DA8}" dt="2024-08-27T07:09:14.529" v="1545" actId="693"/>
          <ac:spMkLst>
            <pc:docMk/>
            <pc:sldMk cId="3671915307" sldId="328"/>
            <ac:spMk id="14" creationId="{4EB1789C-7612-90D5-6D06-63710B1AD338}"/>
          </ac:spMkLst>
        </pc:spChg>
        <pc:grpChg chg="del mod">
          <ac:chgData name="Yun Chang" userId="c1f32a3253bd2020" providerId="LiveId" clId="{DCD2014A-5D96-46B9-A662-C5ED94E53DA8}" dt="2024-08-27T03:28:57.919" v="523" actId="21"/>
          <ac:grpSpMkLst>
            <pc:docMk/>
            <pc:sldMk cId="3671915307" sldId="328"/>
            <ac:grpSpMk id="5" creationId="{393BAFE7-A40A-1EA1-643F-9DCB24F8C135}"/>
          </ac:grpSpMkLst>
        </pc:grpChg>
        <pc:grpChg chg="add del mod">
          <ac:chgData name="Yun Chang" userId="c1f32a3253bd2020" providerId="LiveId" clId="{DCD2014A-5D96-46B9-A662-C5ED94E53DA8}" dt="2024-08-27T03:36:12.674" v="557" actId="165"/>
          <ac:grpSpMkLst>
            <pc:docMk/>
            <pc:sldMk cId="3671915307" sldId="328"/>
            <ac:grpSpMk id="6" creationId="{393BAFE7-A40A-1EA1-643F-9DCB24F8C135}"/>
          </ac:grpSpMkLst>
        </pc:grpChg>
        <pc:grpChg chg="mod topLvl">
          <ac:chgData name="Yun Chang" userId="c1f32a3253bd2020" providerId="LiveId" clId="{DCD2014A-5D96-46B9-A662-C5ED94E53DA8}" dt="2024-08-27T03:37:56.151" v="570" actId="164"/>
          <ac:grpSpMkLst>
            <pc:docMk/>
            <pc:sldMk cId="3671915307" sldId="328"/>
            <ac:grpSpMk id="12" creationId="{C8C27A9B-8C4E-6746-2CA7-84A4CADC9749}"/>
          </ac:grpSpMkLst>
        </pc:grpChg>
        <pc:grpChg chg="add mod">
          <ac:chgData name="Yun Chang" userId="c1f32a3253bd2020" providerId="LiveId" clId="{DCD2014A-5D96-46B9-A662-C5ED94E53DA8}" dt="2024-08-27T05:32:07.242" v="833" actId="1035"/>
          <ac:grpSpMkLst>
            <pc:docMk/>
            <pc:sldMk cId="3671915307" sldId="328"/>
            <ac:grpSpMk id="19" creationId="{5F444456-D183-C144-78E5-12B99D6A749B}"/>
          </ac:grpSpMkLst>
        </pc:grpChg>
        <pc:picChg chg="del mod topLvl modCrop">
          <ac:chgData name="Yun Chang" userId="c1f32a3253bd2020" providerId="LiveId" clId="{DCD2014A-5D96-46B9-A662-C5ED94E53DA8}" dt="2024-08-27T03:37:21.263" v="563" actId="478"/>
          <ac:picMkLst>
            <pc:docMk/>
            <pc:sldMk cId="3671915307" sldId="328"/>
            <ac:picMk id="11" creationId="{F48A18D4-C6C5-CD3A-C8C0-B7ECCA4EB507}"/>
          </ac:picMkLst>
        </pc:picChg>
        <pc:picChg chg="add mod modCrop">
          <ac:chgData name="Yun Chang" userId="c1f32a3253bd2020" providerId="LiveId" clId="{DCD2014A-5D96-46B9-A662-C5ED94E53DA8}" dt="2024-08-27T03:31:20.472" v="541" actId="732"/>
          <ac:picMkLst>
            <pc:docMk/>
            <pc:sldMk cId="3671915307" sldId="328"/>
            <ac:picMk id="16" creationId="{270EFEAA-51DA-C941-27A8-EB5C1DA0546E}"/>
          </ac:picMkLst>
        </pc:picChg>
        <pc:picChg chg="add mod ord">
          <ac:chgData name="Yun Chang" userId="c1f32a3253bd2020" providerId="LiveId" clId="{DCD2014A-5D96-46B9-A662-C5ED94E53DA8}" dt="2024-08-27T03:37:56.151" v="570" actId="164"/>
          <ac:picMkLst>
            <pc:docMk/>
            <pc:sldMk cId="3671915307" sldId="328"/>
            <ac:picMk id="18" creationId="{518EC965-CD5B-8CE6-ADCB-DA6B0D380AA9}"/>
          </ac:picMkLst>
        </pc:picChg>
      </pc:sldChg>
      <pc:sldChg chg="addSp delSp modSp mod">
        <pc:chgData name="Yun Chang" userId="c1f32a3253bd2020" providerId="LiveId" clId="{DCD2014A-5D96-46B9-A662-C5ED94E53DA8}" dt="2024-08-27T06:46:11.973" v="1331" actId="1076"/>
        <pc:sldMkLst>
          <pc:docMk/>
          <pc:sldMk cId="3288300138" sldId="329"/>
        </pc:sldMkLst>
        <pc:spChg chg="del">
          <ac:chgData name="Yun Chang" userId="c1f32a3253bd2020" providerId="LiveId" clId="{DCD2014A-5D96-46B9-A662-C5ED94E53DA8}" dt="2024-08-27T06:46:06.530" v="1329" actId="478"/>
          <ac:spMkLst>
            <pc:docMk/>
            <pc:sldMk cId="3288300138" sldId="329"/>
            <ac:spMk id="6" creationId="{9080CAA6-5B4D-F32A-847F-6EFB006B3FA3}"/>
          </ac:spMkLst>
        </pc:spChg>
        <pc:spChg chg="add del mod">
          <ac:chgData name="Yun Chang" userId="c1f32a3253bd2020" providerId="LiveId" clId="{DCD2014A-5D96-46B9-A662-C5ED94E53DA8}" dt="2024-08-27T06:46:07.327" v="1330" actId="478"/>
          <ac:spMkLst>
            <pc:docMk/>
            <pc:sldMk cId="3288300138" sldId="329"/>
            <ac:spMk id="8" creationId="{E20CD0B1-BBA9-64CA-0E75-EC575EEBAEA0}"/>
          </ac:spMkLst>
        </pc:spChg>
        <pc:picChg chg="mod">
          <ac:chgData name="Yun Chang" userId="c1f32a3253bd2020" providerId="LiveId" clId="{DCD2014A-5D96-46B9-A662-C5ED94E53DA8}" dt="2024-08-27T06:46:11.973" v="1331" actId="1076"/>
          <ac:picMkLst>
            <pc:docMk/>
            <pc:sldMk cId="3288300138" sldId="329"/>
            <ac:picMk id="5" creationId="{6D978B1C-C223-E94E-BE4E-58254C7235AA}"/>
          </ac:picMkLst>
        </pc:picChg>
      </pc:sldChg>
      <pc:sldChg chg="addSp delSp modSp mod">
        <pc:chgData name="Yun Chang" userId="c1f32a3253bd2020" providerId="LiveId" clId="{DCD2014A-5D96-46B9-A662-C5ED94E53DA8}" dt="2024-08-27T06:45:16.385" v="1319" actId="1076"/>
        <pc:sldMkLst>
          <pc:docMk/>
          <pc:sldMk cId="3637034125" sldId="330"/>
        </pc:sldMkLst>
        <pc:spChg chg="del">
          <ac:chgData name="Yun Chang" userId="c1f32a3253bd2020" providerId="LiveId" clId="{DCD2014A-5D96-46B9-A662-C5ED94E53DA8}" dt="2024-08-27T06:45:07.087" v="1317" actId="478"/>
          <ac:spMkLst>
            <pc:docMk/>
            <pc:sldMk cId="3637034125" sldId="330"/>
            <ac:spMk id="6" creationId="{9080CAA6-5B4D-F32A-847F-6EFB006B3FA3}"/>
          </ac:spMkLst>
        </pc:spChg>
        <pc:spChg chg="add del mod">
          <ac:chgData name="Yun Chang" userId="c1f32a3253bd2020" providerId="LiveId" clId="{DCD2014A-5D96-46B9-A662-C5ED94E53DA8}" dt="2024-08-27T06:45:10.415" v="1318" actId="478"/>
          <ac:spMkLst>
            <pc:docMk/>
            <pc:sldMk cId="3637034125" sldId="330"/>
            <ac:spMk id="8" creationId="{165E3FFA-9CB0-FF3A-1F92-EEBFD4B760D3}"/>
          </ac:spMkLst>
        </pc:spChg>
        <pc:picChg chg="mod">
          <ac:chgData name="Yun Chang" userId="c1f32a3253bd2020" providerId="LiveId" clId="{DCD2014A-5D96-46B9-A662-C5ED94E53DA8}" dt="2024-08-27T06:45:16.385" v="1319" actId="1076"/>
          <ac:picMkLst>
            <pc:docMk/>
            <pc:sldMk cId="3637034125" sldId="330"/>
            <ac:picMk id="5" creationId="{340901FF-5D83-E6D8-77AB-C99BB831CA98}"/>
          </ac:picMkLst>
        </pc:picChg>
      </pc:sldChg>
      <pc:sldChg chg="addSp delSp modSp add mod">
        <pc:chgData name="Yun Chang" userId="c1f32a3253bd2020" providerId="LiveId" clId="{DCD2014A-5D96-46B9-A662-C5ED94E53DA8}" dt="2024-08-27T06:40:01.923" v="1256" actId="1037"/>
        <pc:sldMkLst>
          <pc:docMk/>
          <pc:sldMk cId="2029644898" sldId="331"/>
        </pc:sldMkLst>
        <pc:spChg chg="mod">
          <ac:chgData name="Yun Chang" userId="c1f32a3253bd2020" providerId="LiveId" clId="{DCD2014A-5D96-46B9-A662-C5ED94E53DA8}" dt="2024-08-26T06:26:38.333" v="51" actId="20577"/>
          <ac:spMkLst>
            <pc:docMk/>
            <pc:sldMk cId="2029644898" sldId="331"/>
            <ac:spMk id="3" creationId="{D8D4B057-F8EB-6E04-E5C2-0A856EE4528E}"/>
          </ac:spMkLst>
        </pc:spChg>
        <pc:spChg chg="add mod">
          <ac:chgData name="Yun Chang" userId="c1f32a3253bd2020" providerId="LiveId" clId="{DCD2014A-5D96-46B9-A662-C5ED94E53DA8}" dt="2024-08-27T06:40:01.923" v="1256" actId="1037"/>
          <ac:spMkLst>
            <pc:docMk/>
            <pc:sldMk cId="2029644898" sldId="331"/>
            <ac:spMk id="8" creationId="{371A860B-9DD4-9C33-39EB-20765448D165}"/>
          </ac:spMkLst>
        </pc:spChg>
        <pc:picChg chg="add mod">
          <ac:chgData name="Yun Chang" userId="c1f32a3253bd2020" providerId="LiveId" clId="{DCD2014A-5D96-46B9-A662-C5ED94E53DA8}" dt="2024-08-26T06:29:03.563" v="70" actId="1076"/>
          <ac:picMkLst>
            <pc:docMk/>
            <pc:sldMk cId="2029644898" sldId="331"/>
            <ac:picMk id="5" creationId="{C6ED81A1-1B8C-F2A4-B60C-88C5348D96EC}"/>
          </ac:picMkLst>
        </pc:picChg>
        <pc:picChg chg="del">
          <ac:chgData name="Yun Chang" userId="c1f32a3253bd2020" providerId="LiveId" clId="{DCD2014A-5D96-46B9-A662-C5ED94E53DA8}" dt="2024-08-26T06:26:42" v="52" actId="478"/>
          <ac:picMkLst>
            <pc:docMk/>
            <pc:sldMk cId="2029644898" sldId="331"/>
            <ac:picMk id="23" creationId="{A11BCAB9-9F95-2AA8-3501-BB71040A148A}"/>
          </ac:picMkLst>
        </pc:picChg>
        <pc:cxnChg chg="add mod">
          <ac:chgData name="Yun Chang" userId="c1f32a3253bd2020" providerId="LiveId" clId="{DCD2014A-5D96-46B9-A662-C5ED94E53DA8}" dt="2024-08-26T06:30:39.781" v="82" actId="1076"/>
          <ac:cxnSpMkLst>
            <pc:docMk/>
            <pc:sldMk cId="2029644898" sldId="331"/>
            <ac:cxnSpMk id="10" creationId="{36EA54BF-C52C-3B4B-0E70-FD4CF057C362}"/>
          </ac:cxnSpMkLst>
        </pc:cxnChg>
      </pc:sldChg>
      <pc:sldChg chg="addSp delSp modSp add mod ord">
        <pc:chgData name="Yun Chang" userId="c1f32a3253bd2020" providerId="LiveId" clId="{DCD2014A-5D96-46B9-A662-C5ED94E53DA8}" dt="2024-08-27T07:12:01.519" v="1643" actId="11530"/>
        <pc:sldMkLst>
          <pc:docMk/>
          <pc:sldMk cId="2695191724" sldId="332"/>
        </pc:sldMkLst>
        <pc:spChg chg="mod">
          <ac:chgData name="Yun Chang" userId="c1f32a3253bd2020" providerId="LiveId" clId="{DCD2014A-5D96-46B9-A662-C5ED94E53DA8}" dt="2024-08-26T06:40:58.792" v="162" actId="20577"/>
          <ac:spMkLst>
            <pc:docMk/>
            <pc:sldMk cId="2695191724" sldId="332"/>
            <ac:spMk id="3" creationId="{D8D4B057-F8EB-6E04-E5C2-0A856EE4528E}"/>
          </ac:spMkLst>
        </pc:spChg>
        <pc:spChg chg="add del mod">
          <ac:chgData name="Yun Chang" userId="c1f32a3253bd2020" providerId="LiveId" clId="{DCD2014A-5D96-46B9-A662-C5ED94E53DA8}" dt="2024-08-27T07:04:37.382" v="1511" actId="478"/>
          <ac:spMkLst>
            <pc:docMk/>
            <pc:sldMk cId="2695191724" sldId="332"/>
            <ac:spMk id="4" creationId="{25A8E1CA-5DAE-FE81-220F-D1DBE55817C2}"/>
          </ac:spMkLst>
        </pc:spChg>
        <pc:spChg chg="add del mod">
          <ac:chgData name="Yun Chang" userId="c1f32a3253bd2020" providerId="LiveId" clId="{DCD2014A-5D96-46B9-A662-C5ED94E53DA8}" dt="2024-08-27T06:44:08.445" v="1302" actId="478"/>
          <ac:spMkLst>
            <pc:docMk/>
            <pc:sldMk cId="2695191724" sldId="332"/>
            <ac:spMk id="8" creationId="{6F284A0F-2294-8FCA-13A8-71B94FCBA278}"/>
          </ac:spMkLst>
        </pc:spChg>
        <pc:spChg chg="add mod">
          <ac:chgData name="Yun Chang" userId="c1f32a3253bd2020" providerId="LiveId" clId="{DCD2014A-5D96-46B9-A662-C5ED94E53DA8}" dt="2024-08-27T07:12:01.519" v="1643" actId="11530"/>
          <ac:spMkLst>
            <pc:docMk/>
            <pc:sldMk cId="2695191724" sldId="332"/>
            <ac:spMk id="9" creationId="{CBADD5E6-CA46-D1FE-8F91-C23019ED1D78}"/>
          </ac:spMkLst>
        </pc:spChg>
        <pc:spChg chg="add mod">
          <ac:chgData name="Yun Chang" userId="c1f32a3253bd2020" providerId="LiveId" clId="{DCD2014A-5D96-46B9-A662-C5ED94E53DA8}" dt="2024-08-27T07:12:00.598" v="1641" actId="11530"/>
          <ac:spMkLst>
            <pc:docMk/>
            <pc:sldMk cId="2695191724" sldId="332"/>
            <ac:spMk id="10" creationId="{5D834CF7-EF2B-7E7B-2CE4-F0973F4FB984}"/>
          </ac:spMkLst>
        </pc:spChg>
        <pc:spChg chg="add del mod">
          <ac:chgData name="Yun Chang" userId="c1f32a3253bd2020" providerId="LiveId" clId="{DCD2014A-5D96-46B9-A662-C5ED94E53DA8}" dt="2024-08-27T07:07:09.516" v="1531" actId="478"/>
          <ac:spMkLst>
            <pc:docMk/>
            <pc:sldMk cId="2695191724" sldId="332"/>
            <ac:spMk id="11" creationId="{DFBA59D7-18C0-9438-2F98-A6576810635E}"/>
          </ac:spMkLst>
        </pc:spChg>
        <pc:picChg chg="add mod">
          <ac:chgData name="Yun Chang" userId="c1f32a3253bd2020" providerId="LiveId" clId="{DCD2014A-5D96-46B9-A662-C5ED94E53DA8}" dt="2024-08-27T07:11:17.993" v="1618" actId="1076"/>
          <ac:picMkLst>
            <pc:docMk/>
            <pc:sldMk cId="2695191724" sldId="332"/>
            <ac:picMk id="5" creationId="{A05E07FA-8A88-094C-8D20-0A9726EBA8CD}"/>
          </ac:picMkLst>
        </pc:picChg>
        <pc:picChg chg="del">
          <ac:chgData name="Yun Chang" userId="c1f32a3253bd2020" providerId="LiveId" clId="{DCD2014A-5D96-46B9-A662-C5ED94E53DA8}" dt="2024-08-26T06:41:02.418" v="163" actId="478"/>
          <ac:picMkLst>
            <pc:docMk/>
            <pc:sldMk cId="2695191724" sldId="332"/>
            <ac:picMk id="11" creationId="{BD74168B-36FA-311F-348B-0F65F4674B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BF5AB9-3463-4E65-AFD3-5431B79ADFDC}" type="datetimeFigureOut">
              <a:rPr lang="zh-TW" altLang="en-US" smtClean="0"/>
              <a:pPr/>
              <a:t>2024/8/30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0C45D-A6E0-411D-9D9F-B22D9F5136D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21073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FF680-7B6B-4655-B6A1-33A8AD0AE8B4}" type="datetimeFigureOut">
              <a:rPr lang="zh-TW" altLang="en-US" smtClean="0"/>
              <a:pPr/>
              <a:t>2024/8/30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E9FB9-4D1E-4A88-8F87-B34AFE16905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953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f458b48502_1_4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f458b48502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458b48502_1_37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g2f458b48502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f458b48502_1_5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加信箱畫面</a:t>
            </a:r>
            <a:endParaRPr dirty="0"/>
          </a:p>
        </p:txBody>
      </p:sp>
      <p:sp>
        <p:nvSpPr>
          <p:cNvPr id="249" name="Google Shape;249;g2f458b4850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f458b48502_1_18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" name="Google Shape;229;g2f458b4850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458b48502_1_7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加信箱畫面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1" name="Google Shape;261;g2f458b4850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E9FB9-4D1E-4A88-8F87-B34AFE16905A}" type="slidenum">
              <a:rPr lang="zh-TW" altLang="en-US" smtClean="0"/>
              <a:pPr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00157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f458b48502_1_73:notes"/>
          <p:cNvSpPr txBox="1">
            <a:spLocks noGrp="1"/>
          </p:cNvSpPr>
          <p:nvPr>
            <p:ph type="body" idx="1"/>
          </p:nvPr>
        </p:nvSpPr>
        <p:spPr>
          <a:xfrm>
            <a:off x="681038" y="4721225"/>
            <a:ext cx="5445000" cy="4472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f458b48502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2788" y="746125"/>
            <a:ext cx="5381625" cy="3725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276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hasCustomPrompt="1"/>
          </p:nvPr>
        </p:nvSpPr>
        <p:spPr>
          <a:xfrm>
            <a:off x="632520" y="2708920"/>
            <a:ext cx="8640960" cy="7200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封面</a:t>
            </a:r>
            <a:r>
              <a:rPr lang="en-US" altLang="zh-TW" dirty="0"/>
              <a:t>/</a:t>
            </a:r>
            <a:r>
              <a:rPr lang="zh-TW" altLang="en-US" dirty="0"/>
              <a:t>區塊</a:t>
            </a:r>
          </a:p>
        </p:txBody>
      </p:sp>
      <p:sp>
        <p:nvSpPr>
          <p:cNvPr id="6" name="副標題 2"/>
          <p:cNvSpPr>
            <a:spLocks noGrp="1"/>
          </p:cNvSpPr>
          <p:nvPr>
            <p:ph type="subTitle" idx="1"/>
          </p:nvPr>
        </p:nvSpPr>
        <p:spPr>
          <a:xfrm>
            <a:off x="1352600" y="3789040"/>
            <a:ext cx="7200800" cy="108012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525D5A74-BD54-8FD4-A9F3-AA2A792059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36437" y="6685988"/>
            <a:ext cx="545049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B0EA5506-5C77-4A4C-8F16-8EC3CBEC5720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4531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只有標題">
  <p:cSld name="2_只有標題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body" idx="1"/>
          </p:nvPr>
        </p:nvSpPr>
        <p:spPr>
          <a:xfrm>
            <a:off x="632520" y="1125091"/>
            <a:ext cx="4111947" cy="503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body" idx="2"/>
          </p:nvPr>
        </p:nvSpPr>
        <p:spPr>
          <a:xfrm>
            <a:off x="5150340" y="1124744"/>
            <a:ext cx="4105275" cy="5040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●"/>
              <a:defRPr>
                <a:solidFill>
                  <a:srgbClr val="FFFFFF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◆"/>
              <a:defRPr>
                <a:solidFill>
                  <a:srgbClr val="FFFFFF"/>
                </a:solidFill>
              </a:defRPr>
            </a:lvl2pPr>
            <a:lvl3pPr marL="1371600" lvl="2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🞐"/>
              <a:defRPr>
                <a:solidFill>
                  <a:srgbClr val="FFFFFF"/>
                </a:solidFill>
              </a:defRPr>
            </a:lvl3pPr>
            <a:lvl4pPr marL="1828800" lvl="3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■"/>
              <a:defRPr>
                <a:solidFill>
                  <a:srgbClr val="FFFFFF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title"/>
          </p:nvPr>
        </p:nvSpPr>
        <p:spPr>
          <a:xfrm>
            <a:off x="632520" y="72008"/>
            <a:ext cx="8640960" cy="764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8127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600" y="979200"/>
            <a:ext cx="7775832" cy="4680520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72B84ABE-F814-8085-99D9-184E28176B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CFB88040-9490-4993-9F5D-87EF6F904F52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778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748D895B-53E5-725B-4C28-EF4A5512D4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C75E114-DBDF-4A5F-821E-D47A0B8DB17D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8894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32520" y="1124744"/>
            <a:ext cx="8640960" cy="4680520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4" name="日期版面配置區 5">
            <a:extLst>
              <a:ext uri="{FF2B5EF4-FFF2-40B4-BE49-F238E27FC236}">
                <a16:creationId xmlns:a16="http://schemas.microsoft.com/office/drawing/2014/main" id="{E55BB4C0-2B8E-7F74-8D56-46C67AA03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6DE64F84-64EF-4A21-9ECE-5AADC4E0ACC3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7293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3536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5" name="內容版面配置區 2"/>
          <p:cNvSpPr>
            <a:spLocks noGrp="1"/>
          </p:cNvSpPr>
          <p:nvPr>
            <p:ph idx="1"/>
          </p:nvPr>
        </p:nvSpPr>
        <p:spPr>
          <a:xfrm>
            <a:off x="632520" y="1088740"/>
            <a:ext cx="8640960" cy="5148572"/>
          </a:xfrm>
        </p:spPr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 b="1">
                <a:solidFill>
                  <a:srgbClr val="FFFFFF"/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2pPr>
            <a:lvl3pPr marL="1076325" indent="-26670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3pPr>
            <a:lvl4pPr marL="1343025" indent="-18097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defRPr>
                <a:solidFill>
                  <a:srgbClr val="FFFFFF"/>
                </a:solidFill>
              </a:defRPr>
            </a:lvl4pPr>
            <a:lvl5pPr marL="1619250" indent="-276225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tabLst>
                <a:tab pos="7981950" algn="l"/>
              </a:tabLst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4644F2F7-0175-A630-21EA-2E31C7BDD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4308BB5-8446-4303-AA62-A0F48BD1DAC7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6461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內容版面配置區 6"/>
          <p:cNvSpPr>
            <a:spLocks noGrp="1"/>
          </p:cNvSpPr>
          <p:nvPr>
            <p:ph sz="quarter" idx="13"/>
          </p:nvPr>
        </p:nvSpPr>
        <p:spPr>
          <a:xfrm>
            <a:off x="632520" y="1125091"/>
            <a:ext cx="4111947" cy="503996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4"/>
          </p:nvPr>
        </p:nvSpPr>
        <p:spPr>
          <a:xfrm>
            <a:off x="5150340" y="1124744"/>
            <a:ext cx="4105275" cy="5040312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A1359A57-F17F-123E-4C41-B72280D66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D6CB5358-FDC0-4253-BA24-C6EE141CA75A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121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16897" y="1124744"/>
            <a:ext cx="5259982" cy="5184576"/>
          </a:xfrm>
        </p:spPr>
        <p:txBody>
          <a:bodyPr/>
          <a:lstStyle>
            <a:lvl1pPr>
              <a:defRPr sz="2800">
                <a:solidFill>
                  <a:srgbClr val="FFFFFF"/>
                </a:solidFill>
              </a:defRPr>
            </a:lvl1pPr>
            <a:lvl2pPr>
              <a:defRPr sz="2400">
                <a:solidFill>
                  <a:srgbClr val="FFFFFF"/>
                </a:solidFill>
              </a:defRPr>
            </a:lvl2pPr>
            <a:lvl3pPr>
              <a:defRPr sz="2000">
                <a:solidFill>
                  <a:srgbClr val="FFFFFF"/>
                </a:solidFill>
              </a:defRPr>
            </a:lvl3pPr>
            <a:lvl4pPr>
              <a:defRPr sz="1800">
                <a:solidFill>
                  <a:srgbClr val="FFFFFF"/>
                </a:solidFill>
              </a:defRPr>
            </a:lvl4pPr>
            <a:lvl5pPr>
              <a:defRPr sz="1800">
                <a:solidFill>
                  <a:srgbClr val="FFFFFF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120" y="1124744"/>
            <a:ext cx="3197327" cy="5184576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5" name="日期版面配置區 5">
            <a:extLst>
              <a:ext uri="{FF2B5EF4-FFF2-40B4-BE49-F238E27FC236}">
                <a16:creationId xmlns:a16="http://schemas.microsoft.com/office/drawing/2014/main" id="{E2D167AA-AC85-67ED-FCE7-C8ECDA21A6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129EC6EC-416D-4A72-9355-59A9935B9B54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7517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版面配置區 1"/>
          <p:cNvSpPr>
            <a:spLocks noGrp="1"/>
          </p:cNvSpPr>
          <p:nvPr>
            <p:ph type="title"/>
          </p:nvPr>
        </p:nvSpPr>
        <p:spPr bwMode="ltGray">
          <a:xfrm>
            <a:off x="632520" y="72008"/>
            <a:ext cx="864096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lvl="0"/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2761EBAC-ED47-9270-E740-EA848A4E0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F44D928E-CFC4-4079-ACB3-B69E7BB96CC3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3833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5">
            <a:extLst>
              <a:ext uri="{FF2B5EF4-FFF2-40B4-BE49-F238E27FC236}">
                <a16:creationId xmlns:a16="http://schemas.microsoft.com/office/drawing/2014/main" id="{C73D05A0-329D-43CC-F2AC-A5B49C824B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57702" y="6685988"/>
            <a:ext cx="599554" cy="1714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0280E951-E9B0-4102-A13F-E31170A35988}" type="datetimeyyyy">
              <a:rPr lang="en-US" altLang="zh-TW" smtClean="0"/>
              <a:t>2024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915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 bwMode="ltGray">
          <a:xfrm>
            <a:off x="1065600" y="979200"/>
            <a:ext cx="7776000" cy="496800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第一層 </a:t>
            </a:r>
            <a:r>
              <a:rPr lang="en-US" altLang="zh-TW" dirty="0"/>
              <a:t>28</a:t>
            </a:r>
            <a:r>
              <a:rPr lang="zh-TW" altLang="en-US" dirty="0"/>
              <a:t>號 粗體</a:t>
            </a:r>
          </a:p>
          <a:p>
            <a:pPr lvl="1"/>
            <a:r>
              <a:rPr lang="zh-TW" altLang="en-US" dirty="0"/>
              <a:t>第二層 </a:t>
            </a:r>
            <a:r>
              <a:rPr lang="en-US" altLang="zh-TW" dirty="0"/>
              <a:t>24</a:t>
            </a:r>
            <a:r>
              <a:rPr lang="zh-TW" altLang="en-US" dirty="0"/>
              <a:t>號 </a:t>
            </a:r>
          </a:p>
          <a:p>
            <a:pPr lvl="2"/>
            <a:r>
              <a:rPr lang="zh-TW" altLang="en-US" dirty="0"/>
              <a:t>第三層 </a:t>
            </a:r>
            <a:r>
              <a:rPr lang="en-US" altLang="zh-TW" dirty="0"/>
              <a:t>20</a:t>
            </a:r>
            <a:r>
              <a:rPr lang="zh-TW" altLang="en-US" dirty="0"/>
              <a:t>號</a:t>
            </a:r>
          </a:p>
          <a:p>
            <a:pPr lvl="3"/>
            <a:r>
              <a:rPr lang="zh-TW" altLang="en-US" dirty="0"/>
              <a:t>第四層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  <a:p>
            <a:pPr lvl="4"/>
            <a:r>
              <a:rPr lang="zh-TW" altLang="en-US" dirty="0"/>
              <a:t>第五層 </a:t>
            </a:r>
            <a:r>
              <a:rPr lang="en-US" altLang="zh-TW" dirty="0"/>
              <a:t>18</a:t>
            </a:r>
            <a:r>
              <a:rPr lang="zh-TW" altLang="en-US" dirty="0"/>
              <a:t>號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556956" y="6647583"/>
            <a:ext cx="7920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fld id="{8F4EACC7-37E3-43A5-A5FB-BEB9CE95D266}" type="slidenum">
              <a:rPr lang="zh-TW" altLang="en-US" sz="1000" smtClean="0">
                <a:solidFill>
                  <a:schemeClr val="bg1"/>
                </a:solidFill>
              </a:rPr>
              <a:pPr algn="ctr"/>
              <a:t>‹#›</a:t>
            </a:fld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81037" y="72009"/>
            <a:ext cx="8543925" cy="6926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92791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53" r:id="rId5"/>
    <p:sldLayoutId id="2147483657" r:id="rId6"/>
    <p:sldLayoutId id="2147483671" r:id="rId7"/>
    <p:sldLayoutId id="2147483670" r:id="rId8"/>
    <p:sldLayoutId id="2147483676" r:id="rId9"/>
    <p:sldLayoutId id="2147483677" r:id="rId10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lang="zh-TW" altLang="en-US" sz="3600" b="1" kern="1200" spc="300" dirty="0">
          <a:solidFill>
            <a:srgbClr val="FFC000"/>
          </a:solidFill>
          <a:latin typeface="+mn-ea"/>
          <a:ea typeface="+mn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Wingdings" panose="05000000000000000000" pitchFamily="2" charset="2"/>
        <a:buChar char="l"/>
        <a:defRPr sz="2800" b="1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14375" indent="-3524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2"/>
        </a:buClr>
        <a:buFont typeface="Wingdings" panose="05000000000000000000" pitchFamily="2" charset="2"/>
        <a:buChar char="u"/>
        <a:defRPr sz="2400" b="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2pPr>
      <a:lvl3pPr marL="990600" indent="-27622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Wingdings" panose="05000000000000000000" pitchFamily="2" charset="2"/>
        <a:buChar char="p"/>
        <a:defRPr sz="20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3pPr>
      <a:lvl4pPr marL="12573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 typeface="Wingdings" panose="05000000000000000000" pitchFamily="2" charset="2"/>
        <a:buChar char="n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4pPr>
      <a:lvl5pPr marL="1524000" indent="-26670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Arial" pitchFamily="34" charset="0"/>
        <a:buChar char="»"/>
        <a:defRPr sz="1800" kern="1200">
          <a:solidFill>
            <a:schemeClr val="bg1"/>
          </a:solidFill>
          <a:latin typeface="微軟正黑體" pitchFamily="34" charset="-120"/>
          <a:ea typeface="微軟正黑體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38.png"/><Relationship Id="rId10" Type="http://schemas.openxmlformats.org/officeDocument/2006/relationships/image" Target="../media/image60.png"/><Relationship Id="rId4" Type="http://schemas.openxmlformats.org/officeDocument/2006/relationships/image" Target="../media/image37.png"/><Relationship Id="rId9" Type="http://schemas.openxmlformats.org/officeDocument/2006/relationships/image" Target="../media/image5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jpe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6.jpeg"/><Relationship Id="rId4" Type="http://schemas.openxmlformats.org/officeDocument/2006/relationships/image" Target="../media/image9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eg"/><Relationship Id="rId4" Type="http://schemas.openxmlformats.org/officeDocument/2006/relationships/image" Target="../media/image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8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23.png"/><Relationship Id="rId10" Type="http://schemas.openxmlformats.org/officeDocument/2006/relationships/image" Target="../media/image9.svg"/><Relationship Id="rId4" Type="http://schemas.openxmlformats.org/officeDocument/2006/relationships/image" Target="../media/image14.png"/><Relationship Id="rId9" Type="http://schemas.openxmlformats.org/officeDocument/2006/relationships/image" Target="../media/image8.png"/><Relationship Id="rId14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82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10" Type="http://schemas.openxmlformats.org/officeDocument/2006/relationships/image" Target="../media/image9.svg"/><Relationship Id="rId4" Type="http://schemas.openxmlformats.org/officeDocument/2006/relationships/image" Target="../media/image26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1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32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副標題 4"/>
          <p:cNvSpPr txBox="1">
            <a:spLocks/>
          </p:cNvSpPr>
          <p:nvPr/>
        </p:nvSpPr>
        <p:spPr bwMode="ltGray">
          <a:xfrm>
            <a:off x="920552" y="4149080"/>
            <a:ext cx="7560838" cy="1845264"/>
          </a:xfrm>
          <a:prstGeom prst="rect">
            <a:avLst/>
          </a:prstGeo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None/>
              <a:defRPr sz="2000" b="1" kern="1200">
                <a:solidFill>
                  <a:srgbClr val="393939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chemeClr val="accent2"/>
              </a:buClr>
              <a:buFont typeface="Arial" pitchFamily="34" charset="0"/>
              <a:buNone/>
              <a:defRPr sz="2400" b="1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5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微軟正黑體" pitchFamily="34" charset="-120"/>
                <a:ea typeface="微軟正黑體" pitchFamily="34" charset="-120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dirty="0">
                <a:solidFill>
                  <a:schemeClr val="accent4"/>
                </a:solidFill>
              </a:rPr>
              <a:t>組別：第四組</a:t>
            </a:r>
            <a:endParaRPr lang="en-US" altLang="zh-TW" sz="240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dirty="0">
                <a:solidFill>
                  <a:schemeClr val="accent4"/>
                </a:solidFill>
              </a:rPr>
              <a:t>組員：許乃云、張芯韻、李艷琳、曾揚勻</a:t>
            </a:r>
            <a:endParaRPr lang="en-US" altLang="zh-TW" sz="2400" dirty="0">
              <a:solidFill>
                <a:schemeClr val="accent4"/>
              </a:solidFill>
            </a:endParaRPr>
          </a:p>
          <a:p>
            <a:pPr algn="l">
              <a:lnSpc>
                <a:spcPct val="100000"/>
              </a:lnSpc>
              <a:spcBef>
                <a:spcPct val="10000"/>
              </a:spcBef>
              <a:buClrTx/>
              <a:defRPr/>
            </a:pPr>
            <a:r>
              <a:rPr lang="zh-TW" altLang="en-US" sz="2400" dirty="0">
                <a:solidFill>
                  <a:schemeClr val="accent4"/>
                </a:solidFill>
              </a:rPr>
              <a:t>指導老師：王亭幼、朱克剛、林艾瑩、許雅婷、錢達智</a:t>
            </a:r>
            <a:endParaRPr lang="en-US" altLang="zh-TW" sz="2400" dirty="0">
              <a:solidFill>
                <a:schemeClr val="accent4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E6DB61-FDA3-7301-E32A-5A4C7417001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08E9313-EDBE-4E6F-8330-4C4C5F95F7E2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5022" y="1685681"/>
            <a:ext cx="4176464" cy="2151360"/>
          </a:xfrm>
        </p:spPr>
        <p:txBody>
          <a:bodyPr>
            <a:normAutofit/>
          </a:bodyPr>
          <a:lstStyle/>
          <a:p>
            <a:r>
              <a:rPr lang="zh-TW" altLang="en-US" sz="4000" spc="0" dirty="0">
                <a:ln w="9525">
                  <a:solidFill>
                    <a:srgbClr val="888888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頌裏</a:t>
            </a:r>
            <a:br>
              <a:rPr lang="zh-TW" altLang="en-US" sz="4000" spc="0" dirty="0">
                <a:ln w="9525">
                  <a:solidFill>
                    <a:srgbClr val="888888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4000" spc="0" dirty="0">
                <a:ln w="9525">
                  <a:solidFill>
                    <a:srgbClr val="888888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SONG-LI</a:t>
            </a:r>
            <a:endParaRPr lang="zh-TW" altLang="en-US" sz="4000" spc="0" dirty="0">
              <a:ln w="9525">
                <a:solidFill>
                  <a:srgbClr val="888888"/>
                </a:solidFill>
                <a:prstDash val="solid"/>
              </a:ln>
              <a:solidFill>
                <a:srgbClr val="FFC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241AA404-C8B4-86B4-A318-A6A7D732486A}"/>
              </a:ext>
            </a:extLst>
          </p:cNvPr>
          <p:cNvSpPr/>
          <p:nvPr/>
        </p:nvSpPr>
        <p:spPr>
          <a:xfrm rot="16972944">
            <a:off x="8166827" y="4617775"/>
            <a:ext cx="2111312" cy="2071725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2">
            <a:extLst>
              <a:ext uri="{FF2B5EF4-FFF2-40B4-BE49-F238E27FC236}">
                <a16:creationId xmlns:a16="http://schemas.microsoft.com/office/drawing/2014/main" id="{00C3C226-C14A-572B-88B6-440E2A5D0DF3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58611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48" y="2827737"/>
            <a:ext cx="4536504" cy="1662186"/>
          </a:xfrm>
        </p:spPr>
        <p:txBody>
          <a:bodyPr/>
          <a:lstStyle/>
          <a:p>
            <a:r>
              <a:rPr lang="zh-TW" altLang="en-US" sz="4000" dirty="0">
                <a:solidFill>
                  <a:srgbClr val="FFC000"/>
                </a:solidFill>
              </a:rPr>
              <a:t>頁面介紹 </a:t>
            </a:r>
            <a:br>
              <a:rPr lang="en-US" altLang="zh-TW" sz="4000" dirty="0">
                <a:solidFill>
                  <a:srgbClr val="FFC000"/>
                </a:solidFill>
              </a:rPr>
            </a:br>
            <a:r>
              <a:rPr lang="zh-TW" altLang="en-US" sz="4000" dirty="0">
                <a:solidFill>
                  <a:srgbClr val="FFC000"/>
                </a:solidFill>
              </a:rPr>
              <a:t>實際 DEMO</a:t>
            </a:r>
            <a:endParaRPr lang="en-US" altLang="zh-TW" sz="4000" dirty="0">
              <a:solidFill>
                <a:srgbClr val="FFC000"/>
              </a:solidFill>
            </a:endParaRPr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A1EEF0C-085B-43CF-84CF-E771C85BC8C7}"/>
              </a:ext>
            </a:extLst>
          </p:cNvPr>
          <p:cNvSpPr/>
          <p:nvPr/>
        </p:nvSpPr>
        <p:spPr>
          <a:xfrm>
            <a:off x="8444693" y="476672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E42832C-DE8B-604E-4D13-D90E75CE28D6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51CF5FA-DBFB-28D7-5B2C-968D4F32B417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群組 12">
            <a:extLst>
              <a:ext uri="{FF2B5EF4-FFF2-40B4-BE49-F238E27FC236}">
                <a16:creationId xmlns:a16="http://schemas.microsoft.com/office/drawing/2014/main" id="{402619C8-D692-1E2C-2484-6DB916347B7B}"/>
              </a:ext>
            </a:extLst>
          </p:cNvPr>
          <p:cNvGrpSpPr/>
          <p:nvPr/>
        </p:nvGrpSpPr>
        <p:grpSpPr>
          <a:xfrm>
            <a:off x="3116229" y="1925218"/>
            <a:ext cx="6289522" cy="156603"/>
            <a:chOff x="3116229" y="1925218"/>
            <a:chExt cx="6289522" cy="156603"/>
          </a:xfrm>
        </p:grpSpPr>
        <p:cxnSp>
          <p:nvCxnSpPr>
            <p:cNvPr id="6" name="直線接點 5">
              <a:extLst>
                <a:ext uri="{FF2B5EF4-FFF2-40B4-BE49-F238E27FC236}">
                  <a16:creationId xmlns:a16="http://schemas.microsoft.com/office/drawing/2014/main" id="{2A68467F-9905-1800-1B48-74930FF06287}"/>
                </a:ext>
              </a:extLst>
            </p:cNvPr>
            <p:cNvCxnSpPr/>
            <p:nvPr/>
          </p:nvCxnSpPr>
          <p:spPr>
            <a:xfrm>
              <a:off x="4509207" y="1997225"/>
              <a:ext cx="4896544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E84CE7D0-EFCE-BB3E-83E0-A5F6EA97EA30}"/>
                </a:ext>
              </a:extLst>
            </p:cNvPr>
            <p:cNvSpPr/>
            <p:nvPr/>
          </p:nvSpPr>
          <p:spPr>
            <a:xfrm>
              <a:off x="4044881" y="1937807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0EA7C31B-0DE0-E197-F2DD-C32C3C2CCB49}"/>
                </a:ext>
              </a:extLst>
            </p:cNvPr>
            <p:cNvSpPr/>
            <p:nvPr/>
          </p:nvSpPr>
          <p:spPr>
            <a:xfrm>
              <a:off x="3580555" y="1937807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98C893B-EDB9-2ACF-450C-81318CED28A6}"/>
                </a:ext>
              </a:extLst>
            </p:cNvPr>
            <p:cNvSpPr/>
            <p:nvPr/>
          </p:nvSpPr>
          <p:spPr>
            <a:xfrm>
              <a:off x="3116229" y="1925218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D0B44E06-5EF1-49B5-9103-5A2945C81D14}"/>
              </a:ext>
            </a:extLst>
          </p:cNvPr>
          <p:cNvGrpSpPr/>
          <p:nvPr/>
        </p:nvGrpSpPr>
        <p:grpSpPr>
          <a:xfrm rot="10800000">
            <a:off x="435794" y="5239193"/>
            <a:ext cx="6289522" cy="156603"/>
            <a:chOff x="3116229" y="1925218"/>
            <a:chExt cx="6289522" cy="156603"/>
          </a:xfrm>
        </p:grpSpPr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1A4A0BD7-5E09-4C0E-F153-4F5D8CFED0EC}"/>
                </a:ext>
              </a:extLst>
            </p:cNvPr>
            <p:cNvCxnSpPr/>
            <p:nvPr/>
          </p:nvCxnSpPr>
          <p:spPr>
            <a:xfrm>
              <a:off x="4509207" y="1997225"/>
              <a:ext cx="4896544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964A7E34-7185-8926-A2B0-995F91DCA9F3}"/>
                </a:ext>
              </a:extLst>
            </p:cNvPr>
            <p:cNvSpPr/>
            <p:nvPr/>
          </p:nvSpPr>
          <p:spPr>
            <a:xfrm>
              <a:off x="4044881" y="1937807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E4A94A9B-4EE2-F4B3-0B1A-BA02BCBC3B3F}"/>
                </a:ext>
              </a:extLst>
            </p:cNvPr>
            <p:cNvSpPr/>
            <p:nvPr/>
          </p:nvSpPr>
          <p:spPr>
            <a:xfrm>
              <a:off x="3580555" y="1937807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5CC1ADF7-3931-B5F0-5456-7EB6CAA8DAFE}"/>
                </a:ext>
              </a:extLst>
            </p:cNvPr>
            <p:cNvSpPr/>
            <p:nvPr/>
          </p:nvSpPr>
          <p:spPr>
            <a:xfrm>
              <a:off x="3116229" y="1925218"/>
              <a:ext cx="144016" cy="144014"/>
            </a:xfrm>
            <a:prstGeom prst="ellipse">
              <a:avLst/>
            </a:prstGeom>
            <a:solidFill>
              <a:srgbClr val="FFFFFF"/>
            </a:solidFill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382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4748" y="2694196"/>
            <a:ext cx="4536504" cy="1963187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首頁</a:t>
            </a:r>
            <a:endParaRPr lang="zh-TW" altLang="en-US" sz="4800" dirty="0">
              <a:solidFill>
                <a:schemeClr val="bg1"/>
              </a:solidFill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F739092C-F1A8-ABE1-80BB-CE8496081AD6}"/>
              </a:ext>
            </a:extLst>
          </p:cNvPr>
          <p:cNvGrpSpPr/>
          <p:nvPr/>
        </p:nvGrpSpPr>
        <p:grpSpPr>
          <a:xfrm>
            <a:off x="2252700" y="1830472"/>
            <a:ext cx="5400600" cy="3197055"/>
            <a:chOff x="2252700" y="1830472"/>
            <a:chExt cx="5400600" cy="3197055"/>
          </a:xfrm>
        </p:grpSpPr>
        <p:sp>
          <p:nvSpPr>
            <p:cNvPr id="26" name="矩形: 圓角 25">
              <a:extLst>
                <a:ext uri="{FF2B5EF4-FFF2-40B4-BE49-F238E27FC236}">
                  <a16:creationId xmlns:a16="http://schemas.microsoft.com/office/drawing/2014/main" id="{FB9F6343-6BBF-9ADE-19FF-C8B6C894CE44}"/>
                </a:ext>
              </a:extLst>
            </p:cNvPr>
            <p:cNvSpPr/>
            <p:nvPr/>
          </p:nvSpPr>
          <p:spPr>
            <a:xfrm>
              <a:off x="2252700" y="1830472"/>
              <a:ext cx="5400600" cy="3197055"/>
            </a:xfrm>
            <a:prstGeom prst="roundRect">
              <a:avLst/>
            </a:prstGeom>
            <a:noFill/>
            <a:ln w="28575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B94BADE4-E415-855E-26EF-99AD1DCBE848}"/>
                </a:ext>
              </a:extLst>
            </p:cNvPr>
            <p:cNvCxnSpPr/>
            <p:nvPr/>
          </p:nvCxnSpPr>
          <p:spPr>
            <a:xfrm>
              <a:off x="2252700" y="2492896"/>
              <a:ext cx="54006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流程圖: 接點 28">
              <a:extLst>
                <a:ext uri="{FF2B5EF4-FFF2-40B4-BE49-F238E27FC236}">
                  <a16:creationId xmlns:a16="http://schemas.microsoft.com/office/drawing/2014/main" id="{A19E723D-6316-8FF1-77AB-E521725C2872}"/>
                </a:ext>
              </a:extLst>
            </p:cNvPr>
            <p:cNvSpPr/>
            <p:nvPr/>
          </p:nvSpPr>
          <p:spPr>
            <a:xfrm>
              <a:off x="2536942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0" name="流程圖: 接點 29">
              <a:extLst>
                <a:ext uri="{FF2B5EF4-FFF2-40B4-BE49-F238E27FC236}">
                  <a16:creationId xmlns:a16="http://schemas.microsoft.com/office/drawing/2014/main" id="{1CBAF122-A518-CB86-B442-80775E5B4B8D}"/>
                </a:ext>
              </a:extLst>
            </p:cNvPr>
            <p:cNvSpPr/>
            <p:nvPr/>
          </p:nvSpPr>
          <p:spPr>
            <a:xfrm>
              <a:off x="282118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流程圖: 接點 30">
              <a:extLst>
                <a:ext uri="{FF2B5EF4-FFF2-40B4-BE49-F238E27FC236}">
                  <a16:creationId xmlns:a16="http://schemas.microsoft.com/office/drawing/2014/main" id="{AC6A78AB-5BE0-A626-EF7C-5D56A0002002}"/>
                </a:ext>
              </a:extLst>
            </p:cNvPr>
            <p:cNvSpPr/>
            <p:nvPr/>
          </p:nvSpPr>
          <p:spPr>
            <a:xfrm>
              <a:off x="311746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6" name="Freeform 8">
            <a:extLst>
              <a:ext uri="{FF2B5EF4-FFF2-40B4-BE49-F238E27FC236}">
                <a16:creationId xmlns:a16="http://schemas.microsoft.com/office/drawing/2014/main" id="{CFE3EFFB-917D-A6D0-7354-E2AB14F0741E}"/>
              </a:ext>
            </a:extLst>
          </p:cNvPr>
          <p:cNvSpPr/>
          <p:nvPr/>
        </p:nvSpPr>
        <p:spPr>
          <a:xfrm>
            <a:off x="6823819" y="4157741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1369541" h="1385124">
                <a:moveTo>
                  <a:pt x="0" y="0"/>
                </a:moveTo>
                <a:lnTo>
                  <a:pt x="1369541" y="0"/>
                </a:lnTo>
                <a:lnTo>
                  <a:pt x="1369541" y="1385124"/>
                </a:lnTo>
                <a:lnTo>
                  <a:pt x="0" y="13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33" name="Freeform 9">
            <a:extLst>
              <a:ext uri="{FF2B5EF4-FFF2-40B4-BE49-F238E27FC236}">
                <a16:creationId xmlns:a16="http://schemas.microsoft.com/office/drawing/2014/main" id="{BA1EEF0C-085B-43CF-84CF-E771C85BC8C7}"/>
              </a:ext>
            </a:extLst>
          </p:cNvPr>
          <p:cNvSpPr/>
          <p:nvPr/>
        </p:nvSpPr>
        <p:spPr>
          <a:xfrm>
            <a:off x="7112545" y="1088933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E42832C-DE8B-604E-4D13-D90E75CE28D6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051CF5FA-DBFB-28D7-5B2C-968D4F32B417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136A86D-0F6F-3304-995F-7C86FA84FF0A}"/>
              </a:ext>
            </a:extLst>
          </p:cNvPr>
          <p:cNvSpPr txBox="1"/>
          <p:nvPr/>
        </p:nvSpPr>
        <p:spPr>
          <a:xfrm>
            <a:off x="3783449" y="194681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FF"/>
                </a:solidFill>
              </a:rPr>
              <a:t>報告者：許乃云</a:t>
            </a:r>
          </a:p>
        </p:txBody>
      </p:sp>
    </p:spTree>
    <p:extLst>
      <p:ext uri="{BB962C8B-B14F-4D97-AF65-F5344CB8AC3E}">
        <p14:creationId xmlns:p14="http://schemas.microsoft.com/office/powerpoint/2010/main" val="327096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首頁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4" name="首頁DEMO">
            <a:hlinkClick r:id="" action="ppaction://media"/>
            <a:extLst>
              <a:ext uri="{FF2B5EF4-FFF2-40B4-BE49-F238E27FC236}">
                <a16:creationId xmlns:a16="http://schemas.microsoft.com/office/drawing/2014/main" id="{1EBF1210-0D6A-E9F2-E9A4-D6556D9842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0800" r="1176" b="3801"/>
          <a:stretch/>
        </p:blipFill>
        <p:spPr>
          <a:xfrm>
            <a:off x="0" y="1173760"/>
            <a:ext cx="9907200" cy="48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f458b48502_1_4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首頁介紹-登入/註冊</a:t>
            </a:r>
            <a:r>
              <a:rPr lang="zh-TW" altLang="en-US" dirty="0"/>
              <a:t>畫面</a:t>
            </a:r>
            <a:endParaRPr dirty="0"/>
          </a:p>
        </p:txBody>
      </p:sp>
      <p:sp>
        <p:nvSpPr>
          <p:cNvPr id="223" name="Google Shape;223;g2f458b48502_1_4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24" name="Google Shape;224;g2f458b48502_1_4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25" name="Google Shape;225;g2f458b48502_1_4"/>
          <p:cNvSpPr/>
          <p:nvPr/>
        </p:nvSpPr>
        <p:spPr>
          <a:xfrm>
            <a:off x="9057456" y="5989483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226" name="Google Shape;226;g2f458b48502_1_4"/>
          <p:cNvPicPr preferRelativeResize="0">
            <a:picLocks noChangeAspect="1"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01" b="1502"/>
          <a:stretch/>
        </p:blipFill>
        <p:spPr>
          <a:xfrm>
            <a:off x="8167" y="1126180"/>
            <a:ext cx="9907200" cy="4740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458b48502_1_37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首頁介紹-註冊</a:t>
            </a:r>
            <a:endParaRPr/>
          </a:p>
        </p:txBody>
      </p:sp>
      <p:sp>
        <p:nvSpPr>
          <p:cNvPr id="242" name="Google Shape;242;g2f458b48502_1_37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43" name="Google Shape;243;g2f458b48502_1_37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44" name="Google Shape;244;g2f458b48502_1_37"/>
          <p:cNvSpPr/>
          <p:nvPr/>
        </p:nvSpPr>
        <p:spPr>
          <a:xfrm>
            <a:off x="9057456" y="5989483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245" name="Google Shape;245;g2f458b48502_1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0553" y="1360550"/>
            <a:ext cx="3614648" cy="4659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https://lh7-rt.googleusercontent.com/slidesz/AGV_vUcM_Pejfnz4FGO3oyXNM6Ux8H-IJCuBtj3Ac7WhrdEeMFeAEn5hbNuMiYxgl5JoiypLRKq4u48dNTxV5IplADXmwr2ybZddHsPF_MnrMjJxUA8WgQCHqOpzYxuUNsuwTH4HNw7TaCImE923a5O3JA-X2vtLwOgN-7ZMItWXzX5HHw=s2048?key=su0mK6e9W1qwQmEy9ChI4Q">
            <a:extLst>
              <a:ext uri="{FF2B5EF4-FFF2-40B4-BE49-F238E27FC236}">
                <a16:creationId xmlns:a16="http://schemas.microsoft.com/office/drawing/2014/main" id="{EF52FD6D-87C8-409A-8D16-EBB7A85D1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04333" y="1120978"/>
            <a:ext cx="3611116" cy="5347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>
            <a:extLst>
              <a:ext uri="{FF2B5EF4-FFF2-40B4-BE49-F238E27FC236}">
                <a16:creationId xmlns:a16="http://schemas.microsoft.com/office/drawing/2014/main" id="{4ECA61A4-24B5-32BE-9AD8-682B6C5F4C0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140" y="1153478"/>
            <a:ext cx="3438732" cy="280695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708D4EA-38AC-2C96-E631-6CDE046832A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2205" y="1126237"/>
            <a:ext cx="3890394" cy="2809729"/>
          </a:xfrm>
          <a:prstGeom prst="rect">
            <a:avLst/>
          </a:prstGeom>
        </p:spPr>
      </p:pic>
      <p:sp>
        <p:nvSpPr>
          <p:cNvPr id="251" name="Google Shape;251;g2f458b48502_1_58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首頁介紹-註冊</a:t>
            </a:r>
            <a:r>
              <a:rPr lang="zh-TW" altLang="en-US" dirty="0"/>
              <a:t>驗證</a:t>
            </a:r>
            <a:endParaRPr dirty="0"/>
          </a:p>
        </p:txBody>
      </p:sp>
      <p:sp>
        <p:nvSpPr>
          <p:cNvPr id="252" name="Google Shape;252;g2f458b48502_1_5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53" name="Google Shape;253;g2f458b48502_1_58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54" name="Google Shape;254;g2f458b48502_1_58"/>
          <p:cNvSpPr/>
          <p:nvPr/>
        </p:nvSpPr>
        <p:spPr>
          <a:xfrm>
            <a:off x="9057456" y="5989483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cxnSp>
        <p:nvCxnSpPr>
          <p:cNvPr id="3" name="接點: 肘形 2">
            <a:extLst>
              <a:ext uri="{FF2B5EF4-FFF2-40B4-BE49-F238E27FC236}">
                <a16:creationId xmlns:a16="http://schemas.microsoft.com/office/drawing/2014/main" id="{D4DAF578-706E-4AD2-A801-06C2AC55848C}"/>
              </a:ext>
            </a:extLst>
          </p:cNvPr>
          <p:cNvCxnSpPr>
            <a:cxnSpLocks/>
          </p:cNvCxnSpPr>
          <p:nvPr/>
        </p:nvCxnSpPr>
        <p:spPr>
          <a:xfrm rot="5400000">
            <a:off x="6228714" y="4362825"/>
            <a:ext cx="1371110" cy="898202"/>
          </a:xfrm>
          <a:prstGeom prst="bentConnector3">
            <a:avLst>
              <a:gd name="adj1" fmla="val 9950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圖片 12">
            <a:extLst>
              <a:ext uri="{FF2B5EF4-FFF2-40B4-BE49-F238E27FC236}">
                <a16:creationId xmlns:a16="http://schemas.microsoft.com/office/drawing/2014/main" id="{F22D8F8B-AF1D-AEBE-F514-C3EDA27A67E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2034" y="4126371"/>
            <a:ext cx="2997195" cy="2424749"/>
          </a:xfrm>
          <a:prstGeom prst="rect">
            <a:avLst/>
          </a:prstGeom>
        </p:spPr>
      </p:pic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736D6A2-9DEA-2E48-7D8A-C00B7455C64E}"/>
              </a:ext>
            </a:extLst>
          </p:cNvPr>
          <p:cNvCxnSpPr>
            <a:cxnSpLocks/>
          </p:cNvCxnSpPr>
          <p:nvPr/>
        </p:nvCxnSpPr>
        <p:spPr>
          <a:xfrm>
            <a:off x="4133987" y="2492896"/>
            <a:ext cx="101662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268;g2f458b48502_1_73">
            <a:extLst>
              <a:ext uri="{FF2B5EF4-FFF2-40B4-BE49-F238E27FC236}">
                <a16:creationId xmlns:a16="http://schemas.microsoft.com/office/drawing/2014/main" id="{6C8D610B-C9F6-A981-BF93-3AC5CE81F85B}"/>
              </a:ext>
            </a:extLst>
          </p:cNvPr>
          <p:cNvSpPr/>
          <p:nvPr/>
        </p:nvSpPr>
        <p:spPr>
          <a:xfrm>
            <a:off x="5792189" y="2651276"/>
            <a:ext cx="936000" cy="3960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f458b48502_1_18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dirty="0"/>
              <a:t>首頁介紹-登入</a:t>
            </a:r>
            <a:r>
              <a:rPr lang="zh-TW" altLang="en-US" dirty="0"/>
              <a:t>前</a:t>
            </a:r>
            <a:r>
              <a:rPr lang="en-US" altLang="zh-TW" dirty="0"/>
              <a:t>/</a:t>
            </a:r>
            <a:r>
              <a:rPr lang="zh-TW" altLang="en-US" dirty="0"/>
              <a:t>後</a:t>
            </a:r>
            <a:endParaRPr dirty="0"/>
          </a:p>
        </p:txBody>
      </p:sp>
      <p:sp>
        <p:nvSpPr>
          <p:cNvPr id="232" name="Google Shape;232;g2f458b48502_1_18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33" name="Google Shape;233;g2f458b48502_1_18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34" name="Google Shape;234;g2f458b48502_1_18"/>
          <p:cNvSpPr/>
          <p:nvPr/>
        </p:nvSpPr>
        <p:spPr>
          <a:xfrm>
            <a:off x="9057456" y="5989483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11" name="Google Shape;231;g2f458b48502_1_18">
            <a:extLst>
              <a:ext uri="{FF2B5EF4-FFF2-40B4-BE49-F238E27FC236}">
                <a16:creationId xmlns:a16="http://schemas.microsoft.com/office/drawing/2014/main" id="{629F3073-AE0E-3936-62EA-1DE9E72EB5BF}"/>
              </a:ext>
            </a:extLst>
          </p:cNvPr>
          <p:cNvSpPr txBox="1">
            <a:spLocks/>
          </p:cNvSpPr>
          <p:nvPr/>
        </p:nvSpPr>
        <p:spPr>
          <a:xfrm>
            <a:off x="200472" y="3134840"/>
            <a:ext cx="3341672" cy="76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  <a:defRPr lang="zh-TW" altLang="en-US" sz="3600" b="1" kern="1200" spc="300">
                <a:solidFill>
                  <a:schemeClr val="accent4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zh-TW" altLang="en-US" sz="2400" spc="0" dirty="0">
                <a:solidFill>
                  <a:srgbClr val="FFFFFF"/>
                </a:solidFill>
              </a:rPr>
              <a:t>顯示會員帳號於導覽頁</a:t>
            </a: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8650EFF2-5918-9BC9-A5E4-F774005905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4674" y="4034206"/>
            <a:ext cx="4936649" cy="126700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DFFD1CC2-A08C-3665-EB5D-ED119BA143A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84675" y="1491260"/>
            <a:ext cx="4936649" cy="1260333"/>
          </a:xfrm>
          <a:prstGeom prst="rect">
            <a:avLst/>
          </a:prstGeom>
        </p:spPr>
      </p:pic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DEB2CB81-91FB-67E9-8AC9-AC7E41A7B867}"/>
              </a:ext>
            </a:extLst>
          </p:cNvPr>
          <p:cNvSpPr/>
          <p:nvPr/>
        </p:nvSpPr>
        <p:spPr>
          <a:xfrm>
            <a:off x="4592960" y="2996952"/>
            <a:ext cx="504056" cy="864096"/>
          </a:xfrm>
          <a:prstGeom prst="downArrow">
            <a:avLst>
              <a:gd name="adj1" fmla="val 50000"/>
              <a:gd name="adj2" fmla="val 74350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B7A10AA-D205-E8B7-EB3A-61C89CF9C996}"/>
              </a:ext>
            </a:extLst>
          </p:cNvPr>
          <p:cNvCxnSpPr>
            <a:cxnSpLocks/>
          </p:cNvCxnSpPr>
          <p:nvPr/>
        </p:nvCxnSpPr>
        <p:spPr>
          <a:xfrm>
            <a:off x="2504728" y="3764874"/>
            <a:ext cx="452102" cy="6830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52B7AC7-B6EC-8E18-82E2-0E5FEE92F639}"/>
              </a:ext>
            </a:extLst>
          </p:cNvPr>
          <p:cNvCxnSpPr/>
          <p:nvPr/>
        </p:nvCxnSpPr>
        <p:spPr>
          <a:xfrm>
            <a:off x="2864768" y="4941168"/>
            <a:ext cx="18002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DC9C4F8-B4BA-69E7-EF9F-9F88DD10192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4980" y="3786044"/>
            <a:ext cx="3826663" cy="2759852"/>
          </a:xfrm>
          <a:prstGeom prst="rect">
            <a:avLst/>
          </a:prstGeom>
        </p:spPr>
      </p:pic>
      <p:sp>
        <p:nvSpPr>
          <p:cNvPr id="263" name="Google Shape;263;g2f458b48502_1_73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/>
              <a:t>首頁介紹-忘記密碼</a:t>
            </a:r>
            <a:endParaRPr/>
          </a:p>
        </p:txBody>
      </p:sp>
      <p:sp>
        <p:nvSpPr>
          <p:cNvPr id="264" name="Google Shape;264;g2f458b48502_1_7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65" name="Google Shape;265;g2f458b48502_1_73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g2f458b48502_1_73"/>
          <p:cNvSpPr/>
          <p:nvPr/>
        </p:nvSpPr>
        <p:spPr>
          <a:xfrm>
            <a:off x="9057456" y="5989483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980C6BBF-46F4-9515-B7CB-41C161E81B4F}"/>
              </a:ext>
            </a:extLst>
          </p:cNvPr>
          <p:cNvGrpSpPr/>
          <p:nvPr/>
        </p:nvGrpSpPr>
        <p:grpSpPr>
          <a:xfrm>
            <a:off x="285221" y="1165212"/>
            <a:ext cx="3343383" cy="2019409"/>
            <a:chOff x="262225" y="1265575"/>
            <a:chExt cx="3343383" cy="2019409"/>
          </a:xfrm>
        </p:grpSpPr>
        <p:pic>
          <p:nvPicPr>
            <p:cNvPr id="267" name="Google Shape;267;g2f458b48502_1_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2225" y="1265575"/>
              <a:ext cx="3343383" cy="20194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g2f458b48502_1_73"/>
            <p:cNvSpPr/>
            <p:nvPr/>
          </p:nvSpPr>
          <p:spPr>
            <a:xfrm>
              <a:off x="398085" y="2445423"/>
              <a:ext cx="684000" cy="2880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992AA9D6-BC3B-B9E2-C02B-4F78945A2202}"/>
              </a:ext>
            </a:extLst>
          </p:cNvPr>
          <p:cNvGrpSpPr/>
          <p:nvPr/>
        </p:nvGrpSpPr>
        <p:grpSpPr>
          <a:xfrm>
            <a:off x="4830136" y="1165212"/>
            <a:ext cx="4710224" cy="1906744"/>
            <a:chOff x="359915" y="4082739"/>
            <a:chExt cx="4710224" cy="1906744"/>
          </a:xfrm>
        </p:grpSpPr>
        <p:pic>
          <p:nvPicPr>
            <p:cNvPr id="269" name="Google Shape;269;g2f458b48502_1_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9915" y="4082739"/>
              <a:ext cx="4710224" cy="19067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g2f458b48502_1_73"/>
            <p:cNvSpPr/>
            <p:nvPr/>
          </p:nvSpPr>
          <p:spPr>
            <a:xfrm>
              <a:off x="3945300" y="5445608"/>
              <a:ext cx="1050306" cy="465487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A77803-8E80-4B8D-AB6A-DE80F6F65A6F}"/>
              </a:ext>
            </a:extLst>
          </p:cNvPr>
          <p:cNvCxnSpPr>
            <a:cxnSpLocks/>
          </p:cNvCxnSpPr>
          <p:nvPr/>
        </p:nvCxnSpPr>
        <p:spPr>
          <a:xfrm>
            <a:off x="6753200" y="3140968"/>
            <a:ext cx="0" cy="5760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A1F44629-B760-A22A-40D0-D0C9853082A0}"/>
              </a:ext>
            </a:extLst>
          </p:cNvPr>
          <p:cNvCxnSpPr>
            <a:cxnSpLocks/>
          </p:cNvCxnSpPr>
          <p:nvPr/>
        </p:nvCxnSpPr>
        <p:spPr>
          <a:xfrm>
            <a:off x="3759049" y="2295849"/>
            <a:ext cx="87438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39A11FEF-D881-8407-E3A4-79A6AC61FA5E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613" y="3611096"/>
            <a:ext cx="3449436" cy="2789679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2E004486-33A6-408B-2454-225731D29867}"/>
              </a:ext>
            </a:extLst>
          </p:cNvPr>
          <p:cNvCxnSpPr>
            <a:cxnSpLocks/>
          </p:cNvCxnSpPr>
          <p:nvPr/>
        </p:nvCxnSpPr>
        <p:spPr>
          <a:xfrm flipH="1">
            <a:off x="3932078" y="5085184"/>
            <a:ext cx="87501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270;g2f458b48502_1_73">
            <a:extLst>
              <a:ext uri="{FF2B5EF4-FFF2-40B4-BE49-F238E27FC236}">
                <a16:creationId xmlns:a16="http://schemas.microsoft.com/office/drawing/2014/main" id="{F96F7F7C-189B-357E-4341-7389F7F2BE48}"/>
              </a:ext>
            </a:extLst>
          </p:cNvPr>
          <p:cNvSpPr/>
          <p:nvPr/>
        </p:nvSpPr>
        <p:spPr>
          <a:xfrm>
            <a:off x="5481129" y="5335115"/>
            <a:ext cx="900000" cy="357673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E42832C-DE8B-604E-4D13-D90E75CE28D6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標題 7">
            <a:extLst>
              <a:ext uri="{FF2B5EF4-FFF2-40B4-BE49-F238E27FC236}">
                <a16:creationId xmlns:a16="http://schemas.microsoft.com/office/drawing/2014/main" id="{92FDA71C-9978-4643-BAE7-B557B38A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顧客流程說明</a:t>
            </a:r>
          </a:p>
        </p:txBody>
      </p:sp>
      <p:pic>
        <p:nvPicPr>
          <p:cNvPr id="1032" name="Picture 8" descr="https://lh7-rt.googleusercontent.com/slidesz/AGV_vUcL-bxwSKjpqfR3jSWTlXFi9Lu-zU2tB6ZEtPZKItzVZt6K9OzFrdVqsww22KS1qCCxYbJ30Gdov5B3AfOzwMJnaFn5mkt6eTFr-AAr0qS5F9hXsHhu2XlCs6G54tO6-gmVLQXwnWpITuyndb_EicAVzrEfFPO5MiDgZIOFCVUCsw=s2048?key=su0mK6e9W1qwQmEy9ChI4Q">
            <a:extLst>
              <a:ext uri="{FF2B5EF4-FFF2-40B4-BE49-F238E27FC236}">
                <a16:creationId xmlns:a16="http://schemas.microsoft.com/office/drawing/2014/main" id="{1F58CB82-CA85-42F2-9AEF-A8DE03126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55" y="1041187"/>
            <a:ext cx="2434206" cy="243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7-rt.googleusercontent.com/slidesz/AGV_vUdYEUsTH0333kSziQl9IFsDnxVd1FCBGYrafskpWZhyfSMALZVlD91vql82TNNhs9X1m-HUHMlq_McYkhUfqziqal-UkTgraOdUrlem4il8Ksovxn0BSVCjaSgvtz7eEtsHVa91dcdQcjRYzLbW8l9WfuVeBiNU9EVpEllcJkvqjQ=s2048?key=su0mK6e9W1qwQmEy9ChI4Q">
            <a:extLst>
              <a:ext uri="{FF2B5EF4-FFF2-40B4-BE49-F238E27FC236}">
                <a16:creationId xmlns:a16="http://schemas.microsoft.com/office/drawing/2014/main" id="{D08D5F2D-CB2D-4ACF-99F8-B2D365D26F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26178" y="980728"/>
            <a:ext cx="2852088" cy="3175159"/>
          </a:xfrm>
          <a:prstGeom prst="rect">
            <a:avLst/>
          </a:prstGeom>
          <a:noFill/>
          <a:ln>
            <a:solidFill>
              <a:srgbClr val="FFFFF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0354B9E4-E87A-4421-AE08-2625D8AA9C1D}"/>
              </a:ext>
            </a:extLst>
          </p:cNvPr>
          <p:cNvCxnSpPr>
            <a:cxnSpLocks/>
          </p:cNvCxnSpPr>
          <p:nvPr/>
        </p:nvCxnSpPr>
        <p:spPr>
          <a:xfrm>
            <a:off x="2787178" y="2227174"/>
            <a:ext cx="57606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EBD97989-5F30-4B03-A65A-A736A06B54E4}"/>
              </a:ext>
            </a:extLst>
          </p:cNvPr>
          <p:cNvCxnSpPr>
            <a:cxnSpLocks/>
          </p:cNvCxnSpPr>
          <p:nvPr/>
        </p:nvCxnSpPr>
        <p:spPr>
          <a:xfrm>
            <a:off x="5448768" y="2227174"/>
            <a:ext cx="70016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A2B0F01D-7AA3-4DEC-9D0B-0B7DC795C245}"/>
              </a:ext>
            </a:extLst>
          </p:cNvPr>
          <p:cNvCxnSpPr>
            <a:cxnSpLocks/>
          </p:cNvCxnSpPr>
          <p:nvPr/>
        </p:nvCxnSpPr>
        <p:spPr>
          <a:xfrm flipH="1">
            <a:off x="5719676" y="4293096"/>
            <a:ext cx="529468" cy="3899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D3BF33D4-EF23-4364-ECD1-B9091C14BA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488" y="3789040"/>
            <a:ext cx="5104280" cy="2617906"/>
          </a:xfrm>
          <a:prstGeom prst="rect">
            <a:avLst/>
          </a:prstGeom>
        </p:spPr>
      </p:pic>
      <p:sp>
        <p:nvSpPr>
          <p:cNvPr id="3" name="標題 7">
            <a:extLst>
              <a:ext uri="{FF2B5EF4-FFF2-40B4-BE49-F238E27FC236}">
                <a16:creationId xmlns:a16="http://schemas.microsoft.com/office/drawing/2014/main" id="{3CDC0521-F01A-8A26-A13D-109D7E7EFE1D}"/>
              </a:ext>
            </a:extLst>
          </p:cNvPr>
          <p:cNvSpPr txBox="1">
            <a:spLocks/>
          </p:cNvSpPr>
          <p:nvPr/>
        </p:nvSpPr>
        <p:spPr bwMode="ltGray">
          <a:xfrm>
            <a:off x="3721929" y="1931288"/>
            <a:ext cx="1368152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3200" dirty="0">
                <a:solidFill>
                  <a:schemeClr val="bg1"/>
                </a:solidFill>
              </a:rPr>
              <a:t>註冊</a:t>
            </a:r>
            <a:endParaRPr lang="en-US" altLang="zh-TW" sz="3200" dirty="0">
              <a:solidFill>
                <a:schemeClr val="bg1"/>
              </a:solidFill>
            </a:endParaRPr>
          </a:p>
          <a:p>
            <a:r>
              <a:rPr lang="zh-TW" altLang="en-US" sz="3200" dirty="0">
                <a:solidFill>
                  <a:schemeClr val="bg1"/>
                </a:solidFill>
              </a:rPr>
              <a:t>登入</a:t>
            </a:r>
          </a:p>
        </p:txBody>
      </p:sp>
      <p:sp>
        <p:nvSpPr>
          <p:cNvPr id="14" name="標題 7">
            <a:extLst>
              <a:ext uri="{FF2B5EF4-FFF2-40B4-BE49-F238E27FC236}">
                <a16:creationId xmlns:a16="http://schemas.microsoft.com/office/drawing/2014/main" id="{A6044F1B-4D46-28C0-5615-3AC6D760CB75}"/>
              </a:ext>
            </a:extLst>
          </p:cNvPr>
          <p:cNvSpPr txBox="1">
            <a:spLocks/>
          </p:cNvSpPr>
          <p:nvPr/>
        </p:nvSpPr>
        <p:spPr bwMode="ltGray">
          <a:xfrm>
            <a:off x="6697086" y="4130161"/>
            <a:ext cx="2310271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sz="3200" dirty="0">
                <a:solidFill>
                  <a:schemeClr val="bg1"/>
                </a:solidFill>
              </a:rPr>
              <a:t>情境測驗</a:t>
            </a:r>
            <a:endParaRPr lang="en-US" altLang="zh-TW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753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顧客流程體驗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5" name="會員流程">
            <a:hlinkClick r:id="" action="ppaction://media"/>
            <a:extLst>
              <a:ext uri="{FF2B5EF4-FFF2-40B4-BE49-F238E27FC236}">
                <a16:creationId xmlns:a16="http://schemas.microsoft.com/office/drawing/2014/main" id="{F9EAEA7B-3DD7-40A9-88CF-33BA963DF8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80728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5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83684"/>
            <a:ext cx="8640960" cy="681020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小組成員與分工介紹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4068A1-6F54-3067-0448-E0E0299ABF0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12963B-E93B-4EB3-96CD-64811CBA45E8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CFB4A158-3EA7-B7A3-E1D0-C85F24CC68EC}"/>
              </a:ext>
            </a:extLst>
          </p:cNvPr>
          <p:cNvSpPr/>
          <p:nvPr/>
        </p:nvSpPr>
        <p:spPr>
          <a:xfrm rot="-10800000" flipH="1" flipV="1">
            <a:off x="409671" y="3709940"/>
            <a:ext cx="9082378" cy="68618"/>
          </a:xfrm>
          <a:custGeom>
            <a:avLst/>
            <a:gdLst/>
            <a:ahLst/>
            <a:cxnLst/>
            <a:rect l="l" t="t" r="r" b="b"/>
            <a:pathLst>
              <a:path w="4350471" h="181929">
                <a:moveTo>
                  <a:pt x="4350471" y="181929"/>
                </a:moveTo>
                <a:lnTo>
                  <a:pt x="0" y="181929"/>
                </a:lnTo>
                <a:lnTo>
                  <a:pt x="0" y="0"/>
                </a:lnTo>
                <a:lnTo>
                  <a:pt x="4350471" y="0"/>
                </a:lnTo>
                <a:lnTo>
                  <a:pt x="4350471" y="1819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435278D8-E4ED-E4A1-8E3A-24A0B7C8F6ED}"/>
              </a:ext>
            </a:extLst>
          </p:cNvPr>
          <p:cNvSpPr/>
          <p:nvPr/>
        </p:nvSpPr>
        <p:spPr>
          <a:xfrm rot="16200000" flipH="1" flipV="1">
            <a:off x="2401585" y="3765948"/>
            <a:ext cx="4913097" cy="45719"/>
          </a:xfrm>
          <a:custGeom>
            <a:avLst/>
            <a:gdLst/>
            <a:ahLst/>
            <a:cxnLst/>
            <a:rect l="l" t="t" r="r" b="b"/>
            <a:pathLst>
              <a:path w="4350471" h="181929">
                <a:moveTo>
                  <a:pt x="4350471" y="181929"/>
                </a:moveTo>
                <a:lnTo>
                  <a:pt x="0" y="181929"/>
                </a:lnTo>
                <a:lnTo>
                  <a:pt x="0" y="0"/>
                </a:lnTo>
                <a:lnTo>
                  <a:pt x="4350471" y="0"/>
                </a:lnTo>
                <a:lnTo>
                  <a:pt x="4350471" y="181929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10B14E3-B0B3-8622-C3CB-7650F8375962}"/>
              </a:ext>
            </a:extLst>
          </p:cNvPr>
          <p:cNvSpPr txBox="1"/>
          <p:nvPr/>
        </p:nvSpPr>
        <p:spPr>
          <a:xfrm>
            <a:off x="2019279" y="1545519"/>
            <a:ext cx="25274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許乃云</a:t>
            </a:r>
            <a:r>
              <a:rPr lang="en-US" altLang="zh-TW" sz="2400" b="1" dirty="0">
                <a:solidFill>
                  <a:srgbClr val="FFC000"/>
                </a:solidFill>
              </a:rPr>
              <a:t>(</a:t>
            </a:r>
            <a:r>
              <a:rPr lang="zh-TW" altLang="en-US" sz="2400" b="1" dirty="0">
                <a:solidFill>
                  <a:srgbClr val="FFC000"/>
                </a:solidFill>
              </a:rPr>
              <a:t>組長</a:t>
            </a:r>
            <a:r>
              <a:rPr lang="en-US" altLang="zh-TW" sz="2400" b="1" dirty="0">
                <a:solidFill>
                  <a:srgbClr val="FFC000"/>
                </a:solidFill>
              </a:rPr>
              <a:t>)</a:t>
            </a:r>
          </a:p>
          <a:p>
            <a:endParaRPr lang="en-US" altLang="zh-TW" sz="800" b="1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首頁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購物車頁面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情境測驗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會員註冊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登入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資料庫</a:t>
            </a:r>
            <a:r>
              <a:rPr lang="en-US" altLang="zh-TW" sz="2000" b="1" dirty="0">
                <a:solidFill>
                  <a:schemeClr val="bg1"/>
                </a:solidFill>
              </a:rPr>
              <a:t>-</a:t>
            </a:r>
            <a:r>
              <a:rPr lang="zh-TW" altLang="en-US" sz="2000" b="1" dirty="0">
                <a:solidFill>
                  <a:schemeClr val="bg1"/>
                </a:solidFill>
              </a:rPr>
              <a:t>註冊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認證</a:t>
            </a:r>
            <a:endParaRPr lang="en-US" altLang="zh-TW" sz="2000" b="1" dirty="0">
              <a:solidFill>
                <a:schemeClr val="bg1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1DF6904-B60E-FCD0-A132-514478390BAF}"/>
              </a:ext>
            </a:extLst>
          </p:cNvPr>
          <p:cNvSpPr txBox="1"/>
          <p:nvPr/>
        </p:nvSpPr>
        <p:spPr>
          <a:xfrm>
            <a:off x="6769936" y="1545519"/>
            <a:ext cx="29313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張芯韻</a:t>
            </a:r>
            <a:r>
              <a:rPr lang="en-US" altLang="zh-TW" sz="2400" b="1" dirty="0">
                <a:solidFill>
                  <a:srgbClr val="FFC000"/>
                </a:solidFill>
              </a:rPr>
              <a:t>(</a:t>
            </a:r>
            <a:r>
              <a:rPr lang="zh-TW" altLang="en-US" sz="2400" b="1" dirty="0">
                <a:solidFill>
                  <a:srgbClr val="FFC000"/>
                </a:solidFill>
              </a:rPr>
              <a:t>組員</a:t>
            </a:r>
            <a:r>
              <a:rPr lang="en-US" altLang="zh-TW" sz="2400" b="1" dirty="0">
                <a:solidFill>
                  <a:srgbClr val="FFC000"/>
                </a:solidFill>
              </a:rPr>
              <a:t>)</a:t>
            </a:r>
          </a:p>
          <a:p>
            <a:endParaRPr lang="en-US" altLang="zh-TW" sz="800" b="1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關於我們</a:t>
            </a:r>
            <a:r>
              <a:rPr lang="en-US" altLang="zh-TW" sz="2000" b="1" dirty="0">
                <a:solidFill>
                  <a:schemeClr val="bg1"/>
                </a:solidFill>
              </a:rPr>
              <a:t>&amp;</a:t>
            </a:r>
            <a:r>
              <a:rPr lang="zh-TW" altLang="en-US" sz="2000" b="1" dirty="0">
                <a:solidFill>
                  <a:schemeClr val="bg1"/>
                </a:solidFill>
              </a:rPr>
              <a:t>聯絡我們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公告消息頁面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</a:rPr>
              <a:t>Q&amp;A/</a:t>
            </a:r>
            <a:r>
              <a:rPr lang="zh-TW" altLang="en-US" sz="2000" b="1" dirty="0">
                <a:solidFill>
                  <a:schemeClr val="bg1"/>
                </a:solidFill>
              </a:rPr>
              <a:t>商品政策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資料庫</a:t>
            </a:r>
            <a:r>
              <a:rPr lang="en-US" altLang="zh-TW" sz="2000" b="1" dirty="0">
                <a:solidFill>
                  <a:schemeClr val="bg1"/>
                </a:solidFill>
              </a:rPr>
              <a:t>-</a:t>
            </a:r>
            <a:r>
              <a:rPr lang="zh-TW" altLang="en-US" sz="2000" b="1" dirty="0">
                <a:solidFill>
                  <a:schemeClr val="bg1"/>
                </a:solidFill>
              </a:rPr>
              <a:t>聯絡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公告</a:t>
            </a:r>
            <a:endParaRPr lang="en-US" altLang="zh-TW" sz="2000" b="1" dirty="0">
              <a:solidFill>
                <a:schemeClr val="bg1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335355E6-8C73-6F62-7E91-B63871CCA6A0}"/>
              </a:ext>
            </a:extLst>
          </p:cNvPr>
          <p:cNvSpPr txBox="1"/>
          <p:nvPr/>
        </p:nvSpPr>
        <p:spPr>
          <a:xfrm>
            <a:off x="2005819" y="4142216"/>
            <a:ext cx="26928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李艷琳</a:t>
            </a:r>
            <a:r>
              <a:rPr lang="en-US" altLang="zh-TW" sz="2400" b="1" dirty="0">
                <a:solidFill>
                  <a:srgbClr val="FFC000"/>
                </a:solidFill>
              </a:rPr>
              <a:t>(</a:t>
            </a:r>
            <a:r>
              <a:rPr lang="zh-TW" altLang="en-US" sz="2400" b="1" dirty="0">
                <a:solidFill>
                  <a:srgbClr val="FFC000"/>
                </a:solidFill>
              </a:rPr>
              <a:t>組員</a:t>
            </a:r>
            <a:r>
              <a:rPr lang="en-US" altLang="zh-TW" sz="2400" b="1" dirty="0">
                <a:solidFill>
                  <a:srgbClr val="FFC000"/>
                </a:solidFill>
              </a:rPr>
              <a:t>)</a:t>
            </a:r>
          </a:p>
          <a:p>
            <a:endParaRPr lang="en-US" altLang="zh-TW" sz="8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商品頁面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商品內容頁面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資料庫</a:t>
            </a:r>
            <a:r>
              <a:rPr lang="en-US" altLang="zh-TW" sz="2000" b="1" dirty="0">
                <a:solidFill>
                  <a:schemeClr val="bg1"/>
                </a:solidFill>
              </a:rPr>
              <a:t>-</a:t>
            </a:r>
            <a:r>
              <a:rPr lang="zh-TW" altLang="en-US" sz="2000" b="1" dirty="0">
                <a:solidFill>
                  <a:schemeClr val="bg1"/>
                </a:solidFill>
              </a:rPr>
              <a:t>商品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/>
                </a:solidFill>
              </a:rPr>
              <a:t>PPT</a:t>
            </a:r>
            <a:r>
              <a:rPr lang="zh-TW" altLang="en-US" sz="2000" b="1" dirty="0">
                <a:solidFill>
                  <a:schemeClr val="bg1"/>
                </a:solidFill>
              </a:rPr>
              <a:t>製作</a:t>
            </a:r>
            <a:endParaRPr lang="en-US" altLang="zh-TW" sz="2000" b="1" dirty="0">
              <a:solidFill>
                <a:schemeClr val="bg1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93E8D4C-E79B-CD7B-93C4-ABF306ED36C5}"/>
              </a:ext>
            </a:extLst>
          </p:cNvPr>
          <p:cNvSpPr txBox="1"/>
          <p:nvPr/>
        </p:nvSpPr>
        <p:spPr>
          <a:xfrm>
            <a:off x="6799205" y="4142216"/>
            <a:ext cx="269284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FFC000"/>
                </a:solidFill>
              </a:rPr>
              <a:t>曾揚勻</a:t>
            </a:r>
            <a:r>
              <a:rPr lang="en-US" altLang="zh-TW" sz="2400" b="1" dirty="0">
                <a:solidFill>
                  <a:srgbClr val="FFC000"/>
                </a:solidFill>
              </a:rPr>
              <a:t>(</a:t>
            </a:r>
            <a:r>
              <a:rPr lang="zh-TW" altLang="en-US" sz="2400" b="1" dirty="0">
                <a:solidFill>
                  <a:srgbClr val="FFC000"/>
                </a:solidFill>
              </a:rPr>
              <a:t>組員</a:t>
            </a:r>
            <a:r>
              <a:rPr lang="en-US" altLang="zh-TW" sz="2400" b="1" dirty="0">
                <a:solidFill>
                  <a:srgbClr val="FFC000"/>
                </a:solidFill>
              </a:rPr>
              <a:t>)</a:t>
            </a:r>
          </a:p>
          <a:p>
            <a:endParaRPr lang="en-US" altLang="zh-TW" sz="800" b="1" dirty="0">
              <a:solidFill>
                <a:srgbClr val="FFC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會員中心頁面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日曆預約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提醒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訂單查詢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資料庫</a:t>
            </a:r>
            <a:r>
              <a:rPr lang="en-US" altLang="zh-TW" sz="2000" b="1" dirty="0">
                <a:solidFill>
                  <a:schemeClr val="bg1"/>
                </a:solidFill>
              </a:rPr>
              <a:t>-</a:t>
            </a:r>
            <a:r>
              <a:rPr lang="zh-TW" altLang="en-US" sz="2000" b="1" dirty="0">
                <a:solidFill>
                  <a:schemeClr val="bg1"/>
                </a:solidFill>
              </a:rPr>
              <a:t>會員</a:t>
            </a:r>
            <a:r>
              <a:rPr lang="en-US" altLang="zh-TW" sz="2000" b="1" dirty="0">
                <a:solidFill>
                  <a:schemeClr val="bg1"/>
                </a:solidFill>
              </a:rPr>
              <a:t>/</a:t>
            </a:r>
            <a:r>
              <a:rPr lang="zh-TW" altLang="en-US" sz="2000" b="1" dirty="0">
                <a:solidFill>
                  <a:schemeClr val="bg1"/>
                </a:solidFill>
              </a:rPr>
              <a:t>訂單</a:t>
            </a:r>
            <a:endParaRPr lang="en-US" altLang="zh-TW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/>
                </a:solidFill>
              </a:rPr>
              <a:t>情境測驗圖繪製</a:t>
            </a:r>
            <a:endParaRPr lang="en-US" altLang="zh-TW" sz="2000" b="1" dirty="0">
              <a:solidFill>
                <a:schemeClr val="bg1"/>
              </a:solidFill>
            </a:endParaRPr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E5BB0432-535D-D8D0-5104-9FC64C381916}"/>
              </a:ext>
            </a:extLst>
          </p:cNvPr>
          <p:cNvGrpSpPr/>
          <p:nvPr/>
        </p:nvGrpSpPr>
        <p:grpSpPr>
          <a:xfrm>
            <a:off x="531564" y="1717959"/>
            <a:ext cx="1417676" cy="1430102"/>
            <a:chOff x="0" y="0"/>
            <a:chExt cx="812800" cy="8128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95D5EF5-54A7-188C-1FE0-22730F4FC70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7" name="Group 4">
            <a:extLst>
              <a:ext uri="{FF2B5EF4-FFF2-40B4-BE49-F238E27FC236}">
                <a16:creationId xmlns:a16="http://schemas.microsoft.com/office/drawing/2014/main" id="{F53C6531-922B-4742-B055-119B134E9B6F}"/>
              </a:ext>
            </a:extLst>
          </p:cNvPr>
          <p:cNvGrpSpPr/>
          <p:nvPr/>
        </p:nvGrpSpPr>
        <p:grpSpPr>
          <a:xfrm>
            <a:off x="537683" y="4282482"/>
            <a:ext cx="1417676" cy="1430102"/>
            <a:chOff x="0" y="0"/>
            <a:chExt cx="812800" cy="812800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4572D33-E043-81F6-E8C4-9677D513744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9" name="Group 4">
            <a:extLst>
              <a:ext uri="{FF2B5EF4-FFF2-40B4-BE49-F238E27FC236}">
                <a16:creationId xmlns:a16="http://schemas.microsoft.com/office/drawing/2014/main" id="{EAA03D26-97AC-49C1-B55B-732F5A357B05}"/>
              </a:ext>
            </a:extLst>
          </p:cNvPr>
          <p:cNvGrpSpPr/>
          <p:nvPr/>
        </p:nvGrpSpPr>
        <p:grpSpPr>
          <a:xfrm>
            <a:off x="5169580" y="1717313"/>
            <a:ext cx="1417676" cy="1430102"/>
            <a:chOff x="0" y="0"/>
            <a:chExt cx="812800" cy="812800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AE9CDB02-752D-11C9-617E-DBF8724FAF1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1718767C-50B7-E543-8464-14D872725ABD}"/>
              </a:ext>
            </a:extLst>
          </p:cNvPr>
          <p:cNvGrpSpPr/>
          <p:nvPr/>
        </p:nvGrpSpPr>
        <p:grpSpPr>
          <a:xfrm>
            <a:off x="5169580" y="4282482"/>
            <a:ext cx="1417676" cy="1430102"/>
            <a:chOff x="0" y="0"/>
            <a:chExt cx="812800" cy="812800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2E0BEF3-D3E6-8EF0-52EB-B0134DAD228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</p:sp>
      </p:grpSp>
      <p:sp>
        <p:nvSpPr>
          <p:cNvPr id="18" name="Freeform 2">
            <a:extLst>
              <a:ext uri="{FF2B5EF4-FFF2-40B4-BE49-F238E27FC236}">
                <a16:creationId xmlns:a16="http://schemas.microsoft.com/office/drawing/2014/main" id="{AF6097CA-1621-6351-316A-CE3495790B1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4">
            <a:extLst>
              <a:ext uri="{FF2B5EF4-FFF2-40B4-BE49-F238E27FC236}">
                <a16:creationId xmlns:a16="http://schemas.microsoft.com/office/drawing/2014/main" id="{24608AE9-C7C3-73C3-2284-C9F78C9AE6DD}"/>
              </a:ext>
            </a:extLst>
          </p:cNvPr>
          <p:cNvSpPr/>
          <p:nvPr/>
        </p:nvSpPr>
        <p:spPr>
          <a:xfrm>
            <a:off x="9129464" y="6029686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179930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41BF02F1-AD5D-C2BD-C4B3-6B15A56C48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9344" y="1406208"/>
            <a:ext cx="1284654" cy="2023200"/>
          </a:xfrm>
          <a:prstGeom prst="rect">
            <a:avLst/>
          </a:prstGeom>
        </p:spPr>
      </p:pic>
      <p:sp>
        <p:nvSpPr>
          <p:cNvPr id="263" name="Google Shape;263;g2f458b48502_1_73"/>
          <p:cNvSpPr txBox="1">
            <a:spLocks noGrp="1"/>
          </p:cNvSpPr>
          <p:nvPr>
            <p:ph type="title"/>
          </p:nvPr>
        </p:nvSpPr>
        <p:spPr>
          <a:xfrm>
            <a:off x="2090000" y="99574"/>
            <a:ext cx="6120600" cy="7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Microsoft JhengHei"/>
              <a:buNone/>
            </a:pPr>
            <a:r>
              <a:rPr lang="zh-TW" altLang="en-US" dirty="0"/>
              <a:t>情境測驗</a:t>
            </a:r>
            <a:r>
              <a:rPr lang="en-US" altLang="zh-TW" dirty="0"/>
              <a:t>-</a:t>
            </a:r>
            <a:r>
              <a:rPr lang="zh-TW" altLang="en-US" dirty="0"/>
              <a:t>結果</a:t>
            </a:r>
            <a:endParaRPr dirty="0"/>
          </a:p>
        </p:txBody>
      </p:sp>
      <p:sp>
        <p:nvSpPr>
          <p:cNvPr id="264" name="Google Shape;264;g2f458b48502_1_73"/>
          <p:cNvSpPr txBox="1">
            <a:spLocks noGrp="1"/>
          </p:cNvSpPr>
          <p:nvPr>
            <p:ph type="dt" idx="10"/>
          </p:nvPr>
        </p:nvSpPr>
        <p:spPr>
          <a:xfrm>
            <a:off x="6657702" y="6685988"/>
            <a:ext cx="5997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2024</a:t>
            </a:r>
            <a:endParaRPr/>
          </a:p>
        </p:txBody>
      </p:sp>
      <p:sp>
        <p:nvSpPr>
          <p:cNvPr id="265" name="Google Shape;265;g2f458b48502_1_73"/>
          <p:cNvSpPr/>
          <p:nvPr/>
        </p:nvSpPr>
        <p:spPr>
          <a:xfrm>
            <a:off x="128464" y="133995"/>
            <a:ext cx="1795432" cy="845996"/>
          </a:xfrm>
          <a:custGeom>
            <a:avLst/>
            <a:gdLst/>
            <a:ahLst/>
            <a:cxnLst/>
            <a:rect l="l" t="t" r="r" b="b"/>
            <a:pathLst>
              <a:path w="7040911" h="2707186" extrusionOk="0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sp>
        <p:nvSpPr>
          <p:cNvPr id="266" name="Google Shape;266;g2f458b48502_1_73"/>
          <p:cNvSpPr/>
          <p:nvPr/>
        </p:nvSpPr>
        <p:spPr>
          <a:xfrm>
            <a:off x="9057456" y="6100877"/>
            <a:ext cx="574865" cy="496475"/>
          </a:xfrm>
          <a:custGeom>
            <a:avLst/>
            <a:gdLst/>
            <a:ahLst/>
            <a:cxnLst/>
            <a:rect l="l" t="t" r="r" b="b"/>
            <a:pathLst>
              <a:path w="1045210" h="902681" extrusionOk="0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F1FE962-076C-49EF-90BE-96052894613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527" y="852641"/>
            <a:ext cx="2437338" cy="27868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CFF4112A-D927-4256-83B1-1E2D86B9447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2999" y="3738512"/>
            <a:ext cx="2448757" cy="278683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4C9D6216-C9F9-4CF0-8E5A-0FD2F8D658C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553" y="852641"/>
            <a:ext cx="2437719" cy="278683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4944C19-E0A1-47E7-A48D-B11B5491165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8527" y="3732063"/>
            <a:ext cx="2451371" cy="279328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606972-B3D4-E50B-8EB1-296C3B08124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643" y="3967099"/>
            <a:ext cx="1278192" cy="202238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660F2DCF-1231-D01D-C003-43C405F2F7C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82" y="1406616"/>
            <a:ext cx="1300513" cy="2022384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A0ABD66-B4DD-FE59-A0CC-3606B89756D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512" y="3941371"/>
            <a:ext cx="1294783" cy="2022383"/>
          </a:xfrm>
          <a:prstGeom prst="rect">
            <a:avLst/>
          </a:prstGeom>
        </p:spPr>
      </p:pic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B39DD37-13EC-BABC-708C-9C5211F1B968}"/>
              </a:ext>
            </a:extLst>
          </p:cNvPr>
          <p:cNvCxnSpPr>
            <a:cxnSpLocks/>
          </p:cNvCxnSpPr>
          <p:nvPr/>
        </p:nvCxnSpPr>
        <p:spPr>
          <a:xfrm>
            <a:off x="7185248" y="2246057"/>
            <a:ext cx="7891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5178749A-C3B0-8572-EB8B-5EDEA8C07EEF}"/>
              </a:ext>
            </a:extLst>
          </p:cNvPr>
          <p:cNvCxnSpPr>
            <a:cxnSpLocks/>
          </p:cNvCxnSpPr>
          <p:nvPr/>
        </p:nvCxnSpPr>
        <p:spPr>
          <a:xfrm>
            <a:off x="7185247" y="4952562"/>
            <a:ext cx="7891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4A5CD7F-EF4A-E7AF-56EC-3D351F731F91}"/>
              </a:ext>
            </a:extLst>
          </p:cNvPr>
          <p:cNvCxnSpPr>
            <a:cxnSpLocks/>
          </p:cNvCxnSpPr>
          <p:nvPr/>
        </p:nvCxnSpPr>
        <p:spPr>
          <a:xfrm flipH="1">
            <a:off x="1923896" y="4914236"/>
            <a:ext cx="6307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7CA5D11-E30A-44FF-E870-A33CE4A16797}"/>
              </a:ext>
            </a:extLst>
          </p:cNvPr>
          <p:cNvCxnSpPr>
            <a:cxnSpLocks/>
          </p:cNvCxnSpPr>
          <p:nvPr/>
        </p:nvCxnSpPr>
        <p:spPr>
          <a:xfrm flipH="1">
            <a:off x="1923896" y="2348880"/>
            <a:ext cx="63075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104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0662DEF1-A99B-CE0A-B0D6-C226F83EE961}"/>
              </a:ext>
            </a:extLst>
          </p:cNvPr>
          <p:cNvGrpSpPr/>
          <p:nvPr/>
        </p:nvGrpSpPr>
        <p:grpSpPr>
          <a:xfrm>
            <a:off x="2252059" y="1830472"/>
            <a:ext cx="5400600" cy="3197055"/>
            <a:chOff x="2252700" y="1830472"/>
            <a:chExt cx="5400600" cy="319705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86135797-2AAB-DEEC-C0DF-98C46E186139}"/>
                </a:ext>
              </a:extLst>
            </p:cNvPr>
            <p:cNvSpPr/>
            <p:nvPr/>
          </p:nvSpPr>
          <p:spPr>
            <a:xfrm>
              <a:off x="2252700" y="1830472"/>
              <a:ext cx="5400600" cy="3197055"/>
            </a:xfrm>
            <a:prstGeom prst="roundRect">
              <a:avLst/>
            </a:prstGeom>
            <a:noFill/>
            <a:ln w="28575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82974EDD-8EDA-1B6F-F628-BB325581BA85}"/>
                </a:ext>
              </a:extLst>
            </p:cNvPr>
            <p:cNvCxnSpPr/>
            <p:nvPr/>
          </p:nvCxnSpPr>
          <p:spPr>
            <a:xfrm>
              <a:off x="2252700" y="2492896"/>
              <a:ext cx="54006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圖: 接點 17">
              <a:extLst>
                <a:ext uri="{FF2B5EF4-FFF2-40B4-BE49-F238E27FC236}">
                  <a16:creationId xmlns:a16="http://schemas.microsoft.com/office/drawing/2014/main" id="{F3BB5679-9EEF-07A1-3B5C-1E759479E9B0}"/>
                </a:ext>
              </a:extLst>
            </p:cNvPr>
            <p:cNvSpPr/>
            <p:nvPr/>
          </p:nvSpPr>
          <p:spPr>
            <a:xfrm>
              <a:off x="2536942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B66056CB-7B8E-7D02-2CEE-52F74BAA7F28}"/>
                </a:ext>
              </a:extLst>
            </p:cNvPr>
            <p:cNvSpPr/>
            <p:nvPr/>
          </p:nvSpPr>
          <p:spPr>
            <a:xfrm>
              <a:off x="282118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流程圖: 接點 19">
              <a:extLst>
                <a:ext uri="{FF2B5EF4-FFF2-40B4-BE49-F238E27FC236}">
                  <a16:creationId xmlns:a16="http://schemas.microsoft.com/office/drawing/2014/main" id="{09E20248-8F84-0DE6-0464-6CD1A2F97815}"/>
                </a:ext>
              </a:extLst>
            </p:cNvPr>
            <p:cNvSpPr/>
            <p:nvPr/>
          </p:nvSpPr>
          <p:spPr>
            <a:xfrm>
              <a:off x="311746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199" y="2872979"/>
            <a:ext cx="2880320" cy="1641840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商品頁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商品內容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5487C104-59D9-B170-F0F9-48D852A6BE31}"/>
              </a:ext>
            </a:extLst>
          </p:cNvPr>
          <p:cNvSpPr/>
          <p:nvPr/>
        </p:nvSpPr>
        <p:spPr>
          <a:xfrm>
            <a:off x="6957479" y="4222241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1369541" h="1385124">
                <a:moveTo>
                  <a:pt x="0" y="0"/>
                </a:moveTo>
                <a:lnTo>
                  <a:pt x="1369541" y="0"/>
                </a:lnTo>
                <a:lnTo>
                  <a:pt x="1369541" y="1385124"/>
                </a:lnTo>
                <a:lnTo>
                  <a:pt x="0" y="13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256F9BD3-7119-9A63-8E37-447C635A572C}"/>
              </a:ext>
            </a:extLst>
          </p:cNvPr>
          <p:cNvSpPr/>
          <p:nvPr/>
        </p:nvSpPr>
        <p:spPr>
          <a:xfrm>
            <a:off x="7112545" y="1088933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50F083F1-4708-1EF8-AFD5-4F59B73BCB03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B5322DE5-26DB-6526-3C6F-EC8B47A91E53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6CACAA-9722-F7F3-555E-AAF9FE60AD7C}"/>
              </a:ext>
            </a:extLst>
          </p:cNvPr>
          <p:cNvSpPr txBox="1"/>
          <p:nvPr/>
        </p:nvSpPr>
        <p:spPr>
          <a:xfrm>
            <a:off x="3782808" y="193085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FF"/>
                </a:solidFill>
              </a:rPr>
              <a:t>報告者：李艷琳</a:t>
            </a:r>
          </a:p>
        </p:txBody>
      </p:sp>
    </p:spTree>
    <p:extLst>
      <p:ext uri="{BB962C8B-B14F-4D97-AF65-F5344CB8AC3E}">
        <p14:creationId xmlns:p14="http://schemas.microsoft.com/office/powerpoint/2010/main" val="115539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商品頁面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7469111-4851-942E-F513-33EF7B2F1EBA}"/>
              </a:ext>
            </a:extLst>
          </p:cNvPr>
          <p:cNvSpPr/>
          <p:nvPr/>
        </p:nvSpPr>
        <p:spPr>
          <a:xfrm>
            <a:off x="9057456" y="6101694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商品頁DEMO">
            <a:hlinkClick r:id="" action="ppaction://media"/>
            <a:extLst>
              <a:ext uri="{FF2B5EF4-FFF2-40B4-BE49-F238E27FC236}">
                <a16:creationId xmlns:a16="http://schemas.microsoft.com/office/drawing/2014/main" id="{EDF5BC2C-35FF-46A3-A34F-C2AA77BD49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35050"/>
            <a:ext cx="9906000" cy="47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7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內容頁</a:t>
            </a:r>
            <a:r>
              <a:rPr lang="en-US" altLang="zh-TW" dirty="0"/>
              <a:t>-DEMO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B7469111-4851-942E-F513-33EF7B2F1EBA}"/>
              </a:ext>
            </a:extLst>
          </p:cNvPr>
          <p:cNvSpPr/>
          <p:nvPr/>
        </p:nvSpPr>
        <p:spPr>
          <a:xfrm>
            <a:off x="9057456" y="6101694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4" name="商品內頁DEMO">
            <a:hlinkClick r:id="" action="ppaction://media"/>
            <a:extLst>
              <a:ext uri="{FF2B5EF4-FFF2-40B4-BE49-F238E27FC236}">
                <a16:creationId xmlns:a16="http://schemas.microsoft.com/office/drawing/2014/main" id="{A25D73D0-6118-4D1B-8451-976F3CCAE2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035050"/>
            <a:ext cx="99060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8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1599701-1CFC-5B61-4CE2-844DB612445C}"/>
              </a:ext>
            </a:extLst>
          </p:cNvPr>
          <p:cNvGrpSpPr/>
          <p:nvPr/>
        </p:nvGrpSpPr>
        <p:grpSpPr>
          <a:xfrm>
            <a:off x="2252059" y="1830472"/>
            <a:ext cx="5400600" cy="3197055"/>
            <a:chOff x="2252700" y="1830472"/>
            <a:chExt cx="5400600" cy="319705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CC508F2F-C8B9-5DFE-187F-721323348E00}"/>
                </a:ext>
              </a:extLst>
            </p:cNvPr>
            <p:cNvSpPr/>
            <p:nvPr/>
          </p:nvSpPr>
          <p:spPr>
            <a:xfrm>
              <a:off x="2252700" y="1830472"/>
              <a:ext cx="5400600" cy="3197055"/>
            </a:xfrm>
            <a:prstGeom prst="roundRect">
              <a:avLst/>
            </a:prstGeom>
            <a:noFill/>
            <a:ln w="28575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09CBE08-9556-E956-9113-877B1331B5F0}"/>
                </a:ext>
              </a:extLst>
            </p:cNvPr>
            <p:cNvCxnSpPr/>
            <p:nvPr/>
          </p:nvCxnSpPr>
          <p:spPr>
            <a:xfrm>
              <a:off x="2252700" y="2492896"/>
              <a:ext cx="54006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圖: 接點 17">
              <a:extLst>
                <a:ext uri="{FF2B5EF4-FFF2-40B4-BE49-F238E27FC236}">
                  <a16:creationId xmlns:a16="http://schemas.microsoft.com/office/drawing/2014/main" id="{9BB5DEAB-5ECE-8BB1-6B8E-676DE6432069}"/>
                </a:ext>
              </a:extLst>
            </p:cNvPr>
            <p:cNvSpPr/>
            <p:nvPr/>
          </p:nvSpPr>
          <p:spPr>
            <a:xfrm>
              <a:off x="2536942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07E1470C-3F11-2953-A8C0-0C0417175BA9}"/>
                </a:ext>
              </a:extLst>
            </p:cNvPr>
            <p:cNvSpPr/>
            <p:nvPr/>
          </p:nvSpPr>
          <p:spPr>
            <a:xfrm>
              <a:off x="282118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流程圖: 接點 19">
              <a:extLst>
                <a:ext uri="{FF2B5EF4-FFF2-40B4-BE49-F238E27FC236}">
                  <a16:creationId xmlns:a16="http://schemas.microsoft.com/office/drawing/2014/main" id="{E99D1573-61D0-CC3A-1006-8FEF36C810FE}"/>
                </a:ext>
              </a:extLst>
            </p:cNvPr>
            <p:cNvSpPr/>
            <p:nvPr/>
          </p:nvSpPr>
          <p:spPr>
            <a:xfrm>
              <a:off x="311746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199" y="2939292"/>
            <a:ext cx="2880320" cy="1641840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購物車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CD5DDA91-E643-9222-5D1C-A57149B1C376}"/>
              </a:ext>
            </a:extLst>
          </p:cNvPr>
          <p:cNvSpPr/>
          <p:nvPr/>
        </p:nvSpPr>
        <p:spPr>
          <a:xfrm>
            <a:off x="6957479" y="4222241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1369541" h="1385124">
                <a:moveTo>
                  <a:pt x="0" y="0"/>
                </a:moveTo>
                <a:lnTo>
                  <a:pt x="1369541" y="0"/>
                </a:lnTo>
                <a:lnTo>
                  <a:pt x="1369541" y="1385124"/>
                </a:lnTo>
                <a:lnTo>
                  <a:pt x="0" y="13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D047E0CF-51A3-FA58-142E-4F07F36CD1A1}"/>
              </a:ext>
            </a:extLst>
          </p:cNvPr>
          <p:cNvSpPr/>
          <p:nvPr/>
        </p:nvSpPr>
        <p:spPr>
          <a:xfrm>
            <a:off x="7112545" y="1088933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2C43AE85-7BB6-15F1-309A-240EDB10EC75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9E74A4BC-ECB3-5B62-CF9F-129FF04C5603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35AA72-6A5D-F210-C809-7DA186B99B2A}"/>
              </a:ext>
            </a:extLst>
          </p:cNvPr>
          <p:cNvSpPr txBox="1"/>
          <p:nvPr/>
        </p:nvSpPr>
        <p:spPr>
          <a:xfrm>
            <a:off x="3782808" y="192321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FF"/>
                </a:solidFill>
              </a:rPr>
              <a:t>報告者：許乃云</a:t>
            </a:r>
          </a:p>
        </p:txBody>
      </p:sp>
    </p:spTree>
    <p:extLst>
      <p:ext uri="{BB962C8B-B14F-4D97-AF65-F5344CB8AC3E}">
        <p14:creationId xmlns:p14="http://schemas.microsoft.com/office/powerpoint/2010/main" val="1295654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購物車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4" name="購物車操作">
            <a:hlinkClick r:id="" action="ppaction://media"/>
            <a:extLst>
              <a:ext uri="{FF2B5EF4-FFF2-40B4-BE49-F238E27FC236}">
                <a16:creationId xmlns:a16="http://schemas.microsoft.com/office/drawing/2014/main" id="{EAEDA1A7-5414-436B-845C-D168F75000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869501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4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8664" y="122322"/>
            <a:ext cx="6120680" cy="764704"/>
          </a:xfrm>
        </p:spPr>
        <p:txBody>
          <a:bodyPr/>
          <a:lstStyle/>
          <a:p>
            <a:r>
              <a:rPr lang="zh-TW" altLang="en-US" dirty="0"/>
              <a:t>購物車</a:t>
            </a:r>
            <a:r>
              <a:rPr lang="en-US" altLang="zh-TW" dirty="0"/>
              <a:t>-</a:t>
            </a:r>
            <a:r>
              <a:rPr lang="zh-TW" altLang="en-US" dirty="0"/>
              <a:t>客製卡片內容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8F86EA0B-7C45-4BA1-F8D9-AF5240C17B0B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標題 2">
            <a:extLst>
              <a:ext uri="{FF2B5EF4-FFF2-40B4-BE49-F238E27FC236}">
                <a16:creationId xmlns:a16="http://schemas.microsoft.com/office/drawing/2014/main" id="{636153EA-3BDD-D5E7-1FEC-CD5E86214BD0}"/>
              </a:ext>
            </a:extLst>
          </p:cNvPr>
          <p:cNvSpPr txBox="1">
            <a:spLocks/>
          </p:cNvSpPr>
          <p:nvPr/>
        </p:nvSpPr>
        <p:spPr bwMode="ltGray">
          <a:xfrm>
            <a:off x="1720982" y="1119053"/>
            <a:ext cx="190821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400" dirty="0">
                <a:solidFill>
                  <a:srgbClr val="FFFFFF"/>
                </a:solidFill>
              </a:rPr>
              <a:t>﹝</a:t>
            </a:r>
            <a:r>
              <a:rPr lang="zh-TW" altLang="en-US" sz="2400" dirty="0">
                <a:solidFill>
                  <a:srgbClr val="FFFFFF"/>
                </a:solidFill>
              </a:rPr>
              <a:t>萬用卡</a:t>
            </a:r>
            <a:r>
              <a:rPr lang="en-US" altLang="zh-TW" sz="2400" dirty="0">
                <a:solidFill>
                  <a:srgbClr val="FFFFFF"/>
                </a:solidFill>
              </a:rPr>
              <a:t>﹞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sp>
        <p:nvSpPr>
          <p:cNvPr id="13" name="標題 2">
            <a:extLst>
              <a:ext uri="{FF2B5EF4-FFF2-40B4-BE49-F238E27FC236}">
                <a16:creationId xmlns:a16="http://schemas.microsoft.com/office/drawing/2014/main" id="{EEE3DCA9-4855-0B5B-113B-07E2F139264C}"/>
              </a:ext>
            </a:extLst>
          </p:cNvPr>
          <p:cNvSpPr txBox="1">
            <a:spLocks/>
          </p:cNvSpPr>
          <p:nvPr/>
        </p:nvSpPr>
        <p:spPr bwMode="ltGray">
          <a:xfrm>
            <a:off x="6303148" y="1119053"/>
            <a:ext cx="1908213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400" dirty="0">
                <a:solidFill>
                  <a:srgbClr val="FFFFFF"/>
                </a:solidFill>
              </a:rPr>
              <a:t>﹝</a:t>
            </a:r>
            <a:r>
              <a:rPr lang="zh-TW" altLang="en-US" sz="2400" dirty="0">
                <a:solidFill>
                  <a:srgbClr val="FFFFFF"/>
                </a:solidFill>
              </a:rPr>
              <a:t>生日卡</a:t>
            </a:r>
            <a:r>
              <a:rPr lang="en-US" altLang="zh-TW" sz="2400" dirty="0">
                <a:solidFill>
                  <a:srgbClr val="FFFFFF"/>
                </a:solidFill>
              </a:rPr>
              <a:t>﹞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sp>
        <p:nvSpPr>
          <p:cNvPr id="14" name="標題 2">
            <a:extLst>
              <a:ext uri="{FF2B5EF4-FFF2-40B4-BE49-F238E27FC236}">
                <a16:creationId xmlns:a16="http://schemas.microsoft.com/office/drawing/2014/main" id="{B1A6A6F3-2006-3779-50D5-DAAD6BE46EA5}"/>
              </a:ext>
            </a:extLst>
          </p:cNvPr>
          <p:cNvSpPr txBox="1">
            <a:spLocks/>
          </p:cNvSpPr>
          <p:nvPr/>
        </p:nvSpPr>
        <p:spPr bwMode="ltGray">
          <a:xfrm>
            <a:off x="704528" y="5132718"/>
            <a:ext cx="2257726" cy="43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zh-TW" altLang="en-US" sz="3600" b="1" kern="1200" spc="30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en-US" altLang="zh-TW" sz="2400" dirty="0">
                <a:solidFill>
                  <a:srgbClr val="FFFFFF"/>
                </a:solidFill>
              </a:rPr>
              <a:t>﹝</a:t>
            </a:r>
            <a:r>
              <a:rPr lang="zh-TW" altLang="en-US" sz="2400" dirty="0">
                <a:solidFill>
                  <a:srgbClr val="FFFFFF"/>
                </a:solidFill>
              </a:rPr>
              <a:t>情人節卡</a:t>
            </a:r>
            <a:r>
              <a:rPr lang="en-US" altLang="zh-TW" sz="2400" dirty="0">
                <a:solidFill>
                  <a:srgbClr val="FFFFFF"/>
                </a:solidFill>
              </a:rPr>
              <a:t>﹞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5973F6A4-B79F-DA6D-8F02-91442710D8F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089" y="1599592"/>
            <a:ext cx="4140000" cy="241385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CA8CA85-C76D-6600-DF6C-4EC8CB49F1D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255" y="1599592"/>
            <a:ext cx="4140000" cy="241185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2623EE4-D564-D19C-7D47-BBB37166B0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3000" y="4137349"/>
            <a:ext cx="4140000" cy="242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99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9B08BB44-18D7-3DB4-3390-09F10E03F470}"/>
              </a:ext>
            </a:extLst>
          </p:cNvPr>
          <p:cNvGrpSpPr/>
          <p:nvPr/>
        </p:nvGrpSpPr>
        <p:grpSpPr>
          <a:xfrm>
            <a:off x="2252059" y="1830472"/>
            <a:ext cx="5400600" cy="3197055"/>
            <a:chOff x="2252700" y="1830472"/>
            <a:chExt cx="5400600" cy="319705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BFD9F3A0-F32B-36FA-8FAC-1A4CCA60E3ED}"/>
                </a:ext>
              </a:extLst>
            </p:cNvPr>
            <p:cNvSpPr/>
            <p:nvPr/>
          </p:nvSpPr>
          <p:spPr>
            <a:xfrm>
              <a:off x="2252700" y="1830472"/>
              <a:ext cx="5400600" cy="3197055"/>
            </a:xfrm>
            <a:prstGeom prst="roundRect">
              <a:avLst/>
            </a:prstGeom>
            <a:noFill/>
            <a:ln w="28575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C813880F-F120-EAC0-832F-D150F3A07FF9}"/>
                </a:ext>
              </a:extLst>
            </p:cNvPr>
            <p:cNvCxnSpPr/>
            <p:nvPr/>
          </p:nvCxnSpPr>
          <p:spPr>
            <a:xfrm>
              <a:off x="2252700" y="2492896"/>
              <a:ext cx="54006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流程圖: 接點 16">
              <a:extLst>
                <a:ext uri="{FF2B5EF4-FFF2-40B4-BE49-F238E27FC236}">
                  <a16:creationId xmlns:a16="http://schemas.microsoft.com/office/drawing/2014/main" id="{8FC76C6D-1E6A-AE24-C7E6-1B1B84D034E2}"/>
                </a:ext>
              </a:extLst>
            </p:cNvPr>
            <p:cNvSpPr/>
            <p:nvPr/>
          </p:nvSpPr>
          <p:spPr>
            <a:xfrm>
              <a:off x="2536942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820A3A0A-FE9A-966E-3A6B-CADF421F4AE5}"/>
                </a:ext>
              </a:extLst>
            </p:cNvPr>
            <p:cNvSpPr/>
            <p:nvPr/>
          </p:nvSpPr>
          <p:spPr>
            <a:xfrm>
              <a:off x="282118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流程圖: 接點 19">
              <a:extLst>
                <a:ext uri="{FF2B5EF4-FFF2-40B4-BE49-F238E27FC236}">
                  <a16:creationId xmlns:a16="http://schemas.microsoft.com/office/drawing/2014/main" id="{DF3B8F53-BB1A-4BD3-5F47-42C2C24C3517}"/>
                </a:ext>
              </a:extLst>
            </p:cNvPr>
            <p:cNvSpPr/>
            <p:nvPr/>
          </p:nvSpPr>
          <p:spPr>
            <a:xfrm>
              <a:off x="311746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199" y="2927260"/>
            <a:ext cx="2880320" cy="1641840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會員中心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日曆預約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訂單查詢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68E45783-4A54-8A93-247F-8ED8B383A9FD}"/>
              </a:ext>
            </a:extLst>
          </p:cNvPr>
          <p:cNvSpPr/>
          <p:nvPr/>
        </p:nvSpPr>
        <p:spPr>
          <a:xfrm>
            <a:off x="6957479" y="4222241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1369541" h="1385124">
                <a:moveTo>
                  <a:pt x="0" y="0"/>
                </a:moveTo>
                <a:lnTo>
                  <a:pt x="1369541" y="0"/>
                </a:lnTo>
                <a:lnTo>
                  <a:pt x="1369541" y="1385124"/>
                </a:lnTo>
                <a:lnTo>
                  <a:pt x="0" y="13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8" name="Freeform 9">
            <a:extLst>
              <a:ext uri="{FF2B5EF4-FFF2-40B4-BE49-F238E27FC236}">
                <a16:creationId xmlns:a16="http://schemas.microsoft.com/office/drawing/2014/main" id="{A54F5F8D-A24F-1AA2-F07A-7BC3EB4C240C}"/>
              </a:ext>
            </a:extLst>
          </p:cNvPr>
          <p:cNvSpPr/>
          <p:nvPr/>
        </p:nvSpPr>
        <p:spPr>
          <a:xfrm>
            <a:off x="7112545" y="1088933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221A2E6-9D99-B60A-0483-5310CDC928E4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7868AB84-A76C-FD42-059A-D88274CA475D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4912178-A273-918A-4CEA-681A0A071E2E}"/>
              </a:ext>
            </a:extLst>
          </p:cNvPr>
          <p:cNvSpPr txBox="1"/>
          <p:nvPr/>
        </p:nvSpPr>
        <p:spPr>
          <a:xfrm>
            <a:off x="3782808" y="190887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FF"/>
                </a:solidFill>
              </a:rPr>
              <a:t>報告者：曾揚勻</a:t>
            </a:r>
          </a:p>
        </p:txBody>
      </p:sp>
    </p:spTree>
    <p:extLst>
      <p:ext uri="{BB962C8B-B14F-4D97-AF65-F5344CB8AC3E}">
        <p14:creationId xmlns:p14="http://schemas.microsoft.com/office/powerpoint/2010/main" val="16000282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基本資料</a:t>
            </a:r>
            <a:r>
              <a:rPr lang="en-US" altLang="zh-TW" dirty="0"/>
              <a:t>-</a:t>
            </a:r>
            <a:r>
              <a:rPr lang="zh-TW" altLang="en-US" dirty="0"/>
              <a:t>會員資料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6029686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A11BCAB9-9F95-2AA8-3501-BB71040A148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052736"/>
            <a:ext cx="9910873" cy="489654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F76B89F-383E-57FF-C6D1-D6D85938022B}"/>
              </a:ext>
            </a:extLst>
          </p:cNvPr>
          <p:cNvSpPr/>
          <p:nvPr/>
        </p:nvSpPr>
        <p:spPr>
          <a:xfrm>
            <a:off x="397446" y="2481466"/>
            <a:ext cx="171087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7340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預約日期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ED81A1-1B8C-F2A4-B60C-88C5348D96E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0213"/>
            <a:ext cx="9906000" cy="487757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71A860B-9DD4-9C33-39EB-20765448D165}"/>
              </a:ext>
            </a:extLst>
          </p:cNvPr>
          <p:cNvSpPr/>
          <p:nvPr/>
        </p:nvSpPr>
        <p:spPr>
          <a:xfrm>
            <a:off x="416496" y="2996952"/>
            <a:ext cx="171087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36EA54BF-C52C-3B4B-0E70-FD4CF057C362}"/>
              </a:ext>
            </a:extLst>
          </p:cNvPr>
          <p:cNvCxnSpPr/>
          <p:nvPr/>
        </p:nvCxnSpPr>
        <p:spPr>
          <a:xfrm>
            <a:off x="3944888" y="5301208"/>
            <a:ext cx="144016" cy="21602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644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 idx="4294967295"/>
          </p:nvPr>
        </p:nvSpPr>
        <p:spPr>
          <a:xfrm>
            <a:off x="632520" y="72008"/>
            <a:ext cx="8640960" cy="692696"/>
          </a:xfrm>
          <a:prstGeom prst="rect">
            <a:avLst/>
          </a:prstGeom>
        </p:spPr>
        <p:txBody>
          <a:bodyPr/>
          <a:lstStyle/>
          <a:p>
            <a:r>
              <a:rPr lang="zh-TW" altLang="en-US" dirty="0"/>
              <a:t>大綱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139BA6-2F31-E074-3E3A-11F22D33C6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36B2017-FE89-4E77-B6FC-2D626DA4055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B3A7EF14-20B9-343C-83C0-E33C78BD5A53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3AF1778B-9F9F-8434-92D5-0C4AEFF45C59}"/>
              </a:ext>
            </a:extLst>
          </p:cNvPr>
          <p:cNvCxnSpPr>
            <a:cxnSpLocks/>
          </p:cNvCxnSpPr>
          <p:nvPr/>
        </p:nvCxnSpPr>
        <p:spPr>
          <a:xfrm flipH="1">
            <a:off x="5709303" y="1443688"/>
            <a:ext cx="1" cy="4109494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群組 4">
            <a:extLst>
              <a:ext uri="{FF2B5EF4-FFF2-40B4-BE49-F238E27FC236}">
                <a16:creationId xmlns:a16="http://schemas.microsoft.com/office/drawing/2014/main" id="{02165D4C-37EB-398F-FDD5-94534618E12F}"/>
              </a:ext>
            </a:extLst>
          </p:cNvPr>
          <p:cNvGrpSpPr/>
          <p:nvPr/>
        </p:nvGrpSpPr>
        <p:grpSpPr>
          <a:xfrm>
            <a:off x="668744" y="1448726"/>
            <a:ext cx="8568512" cy="4104456"/>
            <a:chOff x="668744" y="1340768"/>
            <a:chExt cx="8568512" cy="4104456"/>
          </a:xfrm>
        </p:grpSpPr>
        <p:sp>
          <p:nvSpPr>
            <p:cNvPr id="6" name="內容版面配置區 1"/>
            <p:cNvSpPr txBox="1">
              <a:spLocks/>
            </p:cNvSpPr>
            <p:nvPr/>
          </p:nvSpPr>
          <p:spPr bwMode="ltGray">
            <a:xfrm>
              <a:off x="668744" y="1340768"/>
              <a:ext cx="8568512" cy="4104456"/>
            </a:xfrm>
            <a:prstGeom prst="rect">
              <a:avLst/>
            </a:prstGeom>
            <a:ln>
              <a:solidFill>
                <a:srgbClr val="FFC000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Font typeface="Arial" pitchFamily="34" charset="0"/>
                <a:buChar char="•"/>
                <a:defRPr sz="2800" b="1" kern="1200">
                  <a:solidFill>
                    <a:srgbClr val="393939"/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1pPr>
              <a:lvl2pPr marL="714375" indent="-352425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Font typeface="Arial" pitchFamily="34" charset="0"/>
                <a:buChar char="–"/>
                <a:defRPr sz="2400" b="1" kern="1200">
                  <a:solidFill>
                    <a:srgbClr val="393939"/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2pPr>
              <a:lvl3pPr marL="1076325" indent="-2667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3"/>
                </a:buClr>
                <a:buFont typeface="Arial" pitchFamily="34" charset="0"/>
                <a:buChar char="•"/>
                <a:defRPr sz="2000" kern="1200">
                  <a:solidFill>
                    <a:srgbClr val="393939"/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3pPr>
              <a:lvl4pPr marL="1343025" indent="-180975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4"/>
                </a:buClr>
                <a:buFont typeface="Arial" pitchFamily="34" charset="0"/>
                <a:buChar char="–"/>
                <a:defRPr sz="1800" kern="1200">
                  <a:solidFill>
                    <a:srgbClr val="393939"/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4pPr>
              <a:lvl5pPr marL="1619250" indent="-276225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Font typeface="Arial" pitchFamily="34" charset="0"/>
                <a:buChar char="»"/>
                <a:tabLst>
                  <a:tab pos="7981950" algn="l"/>
                </a:tabLst>
                <a:defRPr sz="1800" kern="1200">
                  <a:solidFill>
                    <a:srgbClr val="393939"/>
                  </a:solidFill>
                  <a:latin typeface="微軟正黑體" pitchFamily="34" charset="-120"/>
                  <a:ea typeface="微軟正黑體" pitchFamily="34" charset="-120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開發技術 </a:t>
              </a:r>
              <a:r>
                <a:rPr lang="en-US" altLang="zh-TW" sz="2400" dirty="0">
                  <a:solidFill>
                    <a:schemeClr val="bg1"/>
                  </a:solidFill>
                </a:rPr>
                <a:t>|</a:t>
              </a:r>
              <a:r>
                <a:rPr lang="zh-TW" altLang="en-US" sz="2400" dirty="0">
                  <a:solidFill>
                    <a:schemeClr val="bg1"/>
                  </a:solidFill>
                </a:rPr>
                <a:t> 使用工具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kumimoji="0" lang="zh-TW" altLang="en-US" sz="2400" b="1" i="0" u="none" strike="noStrike" kern="1200" cap="none" spc="0" normalizeH="0" baseline="0" noProof="0" dirty="0">
                  <a:solidFill>
                    <a:schemeClr val="bg1"/>
                  </a:solidFill>
                  <a:effectLst/>
                  <a:uLnTx/>
                  <a:uFillTx/>
                  <a:latin typeface="微軟正黑體" pitchFamily="34" charset="-120"/>
                  <a:ea typeface="微軟正黑體" pitchFamily="34" charset="-120"/>
                  <a:cs typeface="+mn-cs"/>
                </a:rPr>
                <a:t>動機與目的</a:t>
              </a:r>
              <a:endParaRPr kumimoji="0" lang="en-US" altLang="zh-TW" sz="2400" b="1" i="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目標客群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網站架構圖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en-US" altLang="zh-TW" sz="2400" dirty="0">
                  <a:solidFill>
                    <a:schemeClr val="bg1"/>
                  </a:solidFill>
                </a:rPr>
                <a:t>Logo</a:t>
              </a:r>
              <a:r>
                <a:rPr lang="zh-TW" altLang="en-US" sz="2400" dirty="0">
                  <a:solidFill>
                    <a:schemeClr val="bg1"/>
                  </a:solidFill>
                </a:rPr>
                <a:t>設計 </a:t>
              </a:r>
              <a:r>
                <a:rPr lang="en-US" altLang="zh-TW" sz="2400" dirty="0">
                  <a:solidFill>
                    <a:schemeClr val="bg1"/>
                  </a:solidFill>
                </a:rPr>
                <a:t>| </a:t>
              </a:r>
              <a:r>
                <a:rPr lang="zh-TW" altLang="en-US" sz="2400" dirty="0">
                  <a:solidFill>
                    <a:schemeClr val="bg1"/>
                  </a:solidFill>
                </a:rPr>
                <a:t>色彩配置 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頁面介紹 </a:t>
              </a:r>
              <a:r>
                <a:rPr lang="en-US" altLang="zh-TW" sz="2400" dirty="0">
                  <a:solidFill>
                    <a:schemeClr val="bg1"/>
                  </a:solidFill>
                </a:rPr>
                <a:t>| </a:t>
              </a:r>
              <a:r>
                <a:rPr lang="zh-TW" altLang="en-US" sz="2400" dirty="0">
                  <a:solidFill>
                    <a:schemeClr val="bg1"/>
                  </a:solidFill>
                </a:rPr>
                <a:t>實際 DEMO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頌裏特色</a:t>
              </a:r>
              <a:endParaRPr lang="en-US" altLang="zh-TW" sz="2400" dirty="0">
                <a:solidFill>
                  <a:schemeClr val="bg1"/>
                </a:solidFill>
              </a:endParaRPr>
            </a:p>
            <a:p>
              <a:pPr marL="514350" indent="-514350">
                <a:buFont typeface="+mj-lt"/>
                <a:buAutoNum type="arabicPeriod"/>
              </a:pPr>
              <a:r>
                <a:rPr lang="zh-TW" altLang="en-US" sz="2400" dirty="0">
                  <a:solidFill>
                    <a:schemeClr val="bg1"/>
                  </a:solidFill>
                </a:rPr>
                <a:t>參考資料</a:t>
              </a:r>
              <a:endParaRPr lang="en-US" altLang="zh-TW" sz="2400" dirty="0">
                <a:solidFill>
                  <a:schemeClr val="bg1"/>
                </a:solidFill>
              </a:endParaRPr>
            </a:p>
          </p:txBody>
        </p:sp>
        <p:sp>
          <p:nvSpPr>
            <p:cNvPr id="2" name="Freeform 10">
              <a:extLst>
                <a:ext uri="{FF2B5EF4-FFF2-40B4-BE49-F238E27FC236}">
                  <a16:creationId xmlns:a16="http://schemas.microsoft.com/office/drawing/2014/main" id="{0D99B1A2-97A8-6D13-49E3-DE1BCFE26AD8}"/>
                </a:ext>
              </a:extLst>
            </p:cNvPr>
            <p:cNvSpPr/>
            <p:nvPr/>
          </p:nvSpPr>
          <p:spPr>
            <a:xfrm>
              <a:off x="5709304" y="1340768"/>
              <a:ext cx="3527951" cy="3024336"/>
            </a:xfrm>
            <a:custGeom>
              <a:avLst/>
              <a:gdLst/>
              <a:ahLst/>
              <a:cxnLst/>
              <a:rect l="l" t="t" r="r" b="b"/>
              <a:pathLst>
                <a:path w="3023007" h="3023007">
                  <a:moveTo>
                    <a:pt x="0" y="0"/>
                  </a:moveTo>
                  <a:lnTo>
                    <a:pt x="3023007" y="0"/>
                  </a:lnTo>
                  <a:lnTo>
                    <a:pt x="3023007" y="3023007"/>
                  </a:lnTo>
                  <a:lnTo>
                    <a:pt x="0" y="302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51DB629-F66C-1E46-CB43-8C64E49FF55D}"/>
                </a:ext>
              </a:extLst>
            </p:cNvPr>
            <p:cNvSpPr/>
            <p:nvPr/>
          </p:nvSpPr>
          <p:spPr>
            <a:xfrm>
              <a:off x="5709303" y="4365104"/>
              <a:ext cx="3527951" cy="1080120"/>
            </a:xfrm>
            <a:custGeom>
              <a:avLst/>
              <a:gdLst/>
              <a:ahLst/>
              <a:cxnLst/>
              <a:rect l="l" t="t" r="r" b="b"/>
              <a:pathLst>
                <a:path w="3023007" h="3023007">
                  <a:moveTo>
                    <a:pt x="0" y="0"/>
                  </a:moveTo>
                  <a:lnTo>
                    <a:pt x="3023007" y="0"/>
                  </a:lnTo>
                  <a:lnTo>
                    <a:pt x="3023007" y="3023007"/>
                  </a:lnTo>
                  <a:lnTo>
                    <a:pt x="0" y="3023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 t="1"/>
              </a:stretch>
            </a:blipFill>
          </p:spPr>
        </p:sp>
      </p:grpSp>
      <p:sp>
        <p:nvSpPr>
          <p:cNvPr id="10" name="Freeform 2">
            <a:extLst>
              <a:ext uri="{FF2B5EF4-FFF2-40B4-BE49-F238E27FC236}">
                <a16:creationId xmlns:a16="http://schemas.microsoft.com/office/drawing/2014/main" id="{3C783317-52AD-4D22-1E0E-2E54BECF3CE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0132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3DF371A-98E3-8E03-94C7-56B89B338D7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46056"/>
            <a:ext cx="9906000" cy="4765887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預約日期</a:t>
            </a:r>
            <a:r>
              <a:rPr lang="en-US" altLang="zh-TW" dirty="0"/>
              <a:t>-</a:t>
            </a:r>
            <a:r>
              <a:rPr lang="zh-TW" altLang="en-US" dirty="0"/>
              <a:t>建立預約提醒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8445092-C876-41BE-157D-4A2DF40B243F}"/>
              </a:ext>
            </a:extLst>
          </p:cNvPr>
          <p:cNvSpPr/>
          <p:nvPr/>
        </p:nvSpPr>
        <p:spPr>
          <a:xfrm>
            <a:off x="3459243" y="2990814"/>
            <a:ext cx="2880320" cy="8640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961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預約日期</a:t>
            </a:r>
            <a:r>
              <a:rPr lang="en-US" altLang="zh-TW" dirty="0"/>
              <a:t>-</a:t>
            </a:r>
            <a:r>
              <a:rPr lang="zh-TW" altLang="en-US" dirty="0"/>
              <a:t>預約提醒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-10021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B35964-3901-DF9D-9F64-64B45257A2B9}"/>
              </a:ext>
            </a:extLst>
          </p:cNvPr>
          <p:cNvGrpSpPr/>
          <p:nvPr/>
        </p:nvGrpSpPr>
        <p:grpSpPr>
          <a:xfrm>
            <a:off x="560512" y="996702"/>
            <a:ext cx="9105446" cy="5476578"/>
            <a:chOff x="108194" y="908720"/>
            <a:chExt cx="9105446" cy="5476578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ADA3B93E-2CFD-418C-D90F-809C9905D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8194" y="908720"/>
              <a:ext cx="7628476" cy="4968552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B0B1C6-27BB-FA1A-14B6-98C877C37FD5}"/>
                </a:ext>
              </a:extLst>
            </p:cNvPr>
            <p:cNvSpPr/>
            <p:nvPr/>
          </p:nvSpPr>
          <p:spPr>
            <a:xfrm>
              <a:off x="4700985" y="2564022"/>
              <a:ext cx="2376264" cy="11797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3BF10EB-6326-DBB9-B614-D4258E10A198}"/>
                </a:ext>
              </a:extLst>
            </p:cNvPr>
            <p:cNvSpPr/>
            <p:nvPr/>
          </p:nvSpPr>
          <p:spPr>
            <a:xfrm>
              <a:off x="2610063" y="4797152"/>
              <a:ext cx="432048" cy="49931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62EFBB10-5822-7CDE-153D-05AB3D3F5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40857" y="4005064"/>
              <a:ext cx="4272783" cy="2380234"/>
            </a:xfrm>
            <a:prstGeom prst="rect">
              <a:avLst/>
            </a:prstGeom>
          </p:spPr>
        </p:pic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E604D174-D97A-BB4D-447A-1F3D846C9CD6}"/>
                </a:ext>
              </a:extLst>
            </p:cNvPr>
            <p:cNvCxnSpPr>
              <a:cxnSpLocks/>
            </p:cNvCxnSpPr>
            <p:nvPr/>
          </p:nvCxnSpPr>
          <p:spPr>
            <a:xfrm>
              <a:off x="5220762" y="3402986"/>
              <a:ext cx="360040" cy="74679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3061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69EF7989-3867-22B0-48CA-944159D64BF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26264" y="1136494"/>
            <a:ext cx="4248150" cy="2205608"/>
          </a:xfrm>
          <a:prstGeom prst="rect">
            <a:avLst/>
          </a:prstGeom>
        </p:spPr>
      </p:pic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預約日期</a:t>
            </a:r>
            <a:r>
              <a:rPr lang="en-US" altLang="zh-TW" dirty="0"/>
              <a:t>-</a:t>
            </a:r>
            <a:r>
              <a:rPr lang="zh-TW" altLang="en-US" dirty="0"/>
              <a:t>修改預約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3BE51293-E751-EA67-B245-99EB2D388746}"/>
              </a:ext>
            </a:extLst>
          </p:cNvPr>
          <p:cNvCxnSpPr>
            <a:cxnSpLocks/>
          </p:cNvCxnSpPr>
          <p:nvPr/>
        </p:nvCxnSpPr>
        <p:spPr>
          <a:xfrm>
            <a:off x="5169024" y="3573016"/>
            <a:ext cx="0" cy="360040"/>
          </a:xfrm>
          <a:prstGeom prst="straightConnector1">
            <a:avLst/>
          </a:prstGeom>
          <a:ln w="57150">
            <a:solidFill>
              <a:srgbClr val="FFFF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箭號: 向下 13">
            <a:extLst>
              <a:ext uri="{FF2B5EF4-FFF2-40B4-BE49-F238E27FC236}">
                <a16:creationId xmlns:a16="http://schemas.microsoft.com/office/drawing/2014/main" id="{9978991F-3ECA-0077-C59C-33A7EB9E1622}"/>
              </a:ext>
            </a:extLst>
          </p:cNvPr>
          <p:cNvSpPr/>
          <p:nvPr/>
        </p:nvSpPr>
        <p:spPr>
          <a:xfrm rot="8694207">
            <a:off x="6719692" y="2458607"/>
            <a:ext cx="196386" cy="206118"/>
          </a:xfrm>
          <a:prstGeom prst="downArrow">
            <a:avLst/>
          </a:prstGeom>
          <a:solidFill>
            <a:schemeClr val="accent1"/>
          </a:solidFill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7A1FB59E-9AF8-AB6C-8DF9-B10D5B1467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4949" y="4149080"/>
            <a:ext cx="4248149" cy="220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5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659" y="133995"/>
            <a:ext cx="6120680" cy="764704"/>
          </a:xfrm>
        </p:spPr>
        <p:txBody>
          <a:bodyPr/>
          <a:lstStyle/>
          <a:p>
            <a:r>
              <a:rPr lang="zh-TW" altLang="en-US" dirty="0"/>
              <a:t>訂單查詢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BD74168B-36FA-311F-348B-0F65F4674B1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3" y="1268760"/>
            <a:ext cx="9907200" cy="426995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0567C501-B3FA-8753-90D2-256F8CA78783}"/>
              </a:ext>
            </a:extLst>
          </p:cNvPr>
          <p:cNvSpPr/>
          <p:nvPr/>
        </p:nvSpPr>
        <p:spPr>
          <a:xfrm>
            <a:off x="375173" y="3861048"/>
            <a:ext cx="1728192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0FEA801-B12B-9C07-A75F-B5F3CBDFF29A}"/>
              </a:ext>
            </a:extLst>
          </p:cNvPr>
          <p:cNvSpPr/>
          <p:nvPr/>
        </p:nvSpPr>
        <p:spPr>
          <a:xfrm>
            <a:off x="3387236" y="2258461"/>
            <a:ext cx="4320480" cy="30243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320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2659" y="133995"/>
            <a:ext cx="6120680" cy="764704"/>
          </a:xfrm>
        </p:spPr>
        <p:txBody>
          <a:bodyPr/>
          <a:lstStyle/>
          <a:p>
            <a:r>
              <a:rPr lang="zh-TW" altLang="en-US" dirty="0"/>
              <a:t>訂單查詢</a:t>
            </a:r>
            <a:r>
              <a:rPr lang="en-US" altLang="zh-TW" dirty="0"/>
              <a:t>-</a:t>
            </a:r>
            <a:r>
              <a:rPr lang="zh-TW" altLang="en-US" dirty="0"/>
              <a:t>無訂單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E1456C00-52F5-F9A0-CB2D-C7E174B3288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05E07FA-8A88-094C-8D20-0A9726EBA8C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01" y="1484784"/>
            <a:ext cx="9907200" cy="36945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BADD5E6-CA46-D1FE-8F91-C23019ED1D78}"/>
              </a:ext>
            </a:extLst>
          </p:cNvPr>
          <p:cNvSpPr/>
          <p:nvPr/>
        </p:nvSpPr>
        <p:spPr>
          <a:xfrm>
            <a:off x="3327501" y="2355017"/>
            <a:ext cx="4193202" cy="2160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D834CF7-EF2B-7E7B-2CE4-F0973F4FB984}"/>
              </a:ext>
            </a:extLst>
          </p:cNvPr>
          <p:cNvSpPr/>
          <p:nvPr/>
        </p:nvSpPr>
        <p:spPr>
          <a:xfrm>
            <a:off x="369036" y="4052524"/>
            <a:ext cx="1674000" cy="5760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917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0000" y="99574"/>
            <a:ext cx="6120680" cy="764704"/>
          </a:xfrm>
        </p:spPr>
        <p:txBody>
          <a:bodyPr/>
          <a:lstStyle/>
          <a:p>
            <a:r>
              <a:rPr lang="zh-TW" altLang="en-US" dirty="0"/>
              <a:t>會員中心</a:t>
            </a:r>
            <a:r>
              <a:rPr lang="en-US" altLang="zh-TW" dirty="0"/>
              <a:t>DEMO</a:t>
            </a:r>
            <a:endParaRPr lang="zh-TW" altLang="en-US" dirty="0"/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F084DE0D-D666-3BBA-D209-3D8A13CEF54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4" name="2024-08-26 14-12-49">
            <a:hlinkClick r:id="" action="ppaction://media"/>
            <a:extLst>
              <a:ext uri="{FF2B5EF4-FFF2-40B4-BE49-F238E27FC236}">
                <a16:creationId xmlns:a16="http://schemas.microsoft.com/office/drawing/2014/main" id="{EF449AB7-9709-D9B8-CBF8-4FD39D9BBA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6401"/>
          <a:stretch/>
        </p:blipFill>
        <p:spPr>
          <a:xfrm>
            <a:off x="0" y="1124743"/>
            <a:ext cx="9906000" cy="520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4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id="{7823DFBE-B1BF-2580-9338-E6F16564F941}"/>
              </a:ext>
            </a:extLst>
          </p:cNvPr>
          <p:cNvGrpSpPr/>
          <p:nvPr/>
        </p:nvGrpSpPr>
        <p:grpSpPr>
          <a:xfrm>
            <a:off x="2252059" y="1830472"/>
            <a:ext cx="5400600" cy="3197055"/>
            <a:chOff x="2252700" y="1830472"/>
            <a:chExt cx="5400600" cy="3197055"/>
          </a:xfrm>
        </p:grpSpPr>
        <p:sp>
          <p:nvSpPr>
            <p:cNvPr id="12" name="矩形: 圓角 11">
              <a:extLst>
                <a:ext uri="{FF2B5EF4-FFF2-40B4-BE49-F238E27FC236}">
                  <a16:creationId xmlns:a16="http://schemas.microsoft.com/office/drawing/2014/main" id="{1B314D80-1F55-C9A5-AE43-F31EEA19CCD7}"/>
                </a:ext>
              </a:extLst>
            </p:cNvPr>
            <p:cNvSpPr/>
            <p:nvPr/>
          </p:nvSpPr>
          <p:spPr>
            <a:xfrm>
              <a:off x="2252700" y="1830472"/>
              <a:ext cx="5400600" cy="3197055"/>
            </a:xfrm>
            <a:prstGeom prst="roundRect">
              <a:avLst/>
            </a:prstGeom>
            <a:noFill/>
            <a:ln w="28575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AD71A8BA-E020-679D-6423-2DC0CF9179BF}"/>
                </a:ext>
              </a:extLst>
            </p:cNvPr>
            <p:cNvCxnSpPr/>
            <p:nvPr/>
          </p:nvCxnSpPr>
          <p:spPr>
            <a:xfrm>
              <a:off x="2252700" y="2492896"/>
              <a:ext cx="5400600" cy="0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流程圖: 接點 17">
              <a:extLst>
                <a:ext uri="{FF2B5EF4-FFF2-40B4-BE49-F238E27FC236}">
                  <a16:creationId xmlns:a16="http://schemas.microsoft.com/office/drawing/2014/main" id="{DBF88D60-C786-6E1A-8CC9-89F5CBA83881}"/>
                </a:ext>
              </a:extLst>
            </p:cNvPr>
            <p:cNvSpPr/>
            <p:nvPr/>
          </p:nvSpPr>
          <p:spPr>
            <a:xfrm>
              <a:off x="2536942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流程圖: 接點 18">
              <a:extLst>
                <a:ext uri="{FF2B5EF4-FFF2-40B4-BE49-F238E27FC236}">
                  <a16:creationId xmlns:a16="http://schemas.microsoft.com/office/drawing/2014/main" id="{5CA256B7-F240-05C0-3D91-B558AE2ABA45}"/>
                </a:ext>
              </a:extLst>
            </p:cNvPr>
            <p:cNvSpPr/>
            <p:nvPr/>
          </p:nvSpPr>
          <p:spPr>
            <a:xfrm>
              <a:off x="282118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流程圖: 接點 19">
              <a:extLst>
                <a:ext uri="{FF2B5EF4-FFF2-40B4-BE49-F238E27FC236}">
                  <a16:creationId xmlns:a16="http://schemas.microsoft.com/office/drawing/2014/main" id="{2BBCD011-AD58-9EFB-B289-160A6BD1CA0A}"/>
                </a:ext>
              </a:extLst>
            </p:cNvPr>
            <p:cNvSpPr/>
            <p:nvPr/>
          </p:nvSpPr>
          <p:spPr>
            <a:xfrm>
              <a:off x="3117464" y="2104065"/>
              <a:ext cx="189495" cy="172807"/>
            </a:xfrm>
            <a:prstGeom prst="flowChartConnector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7" name="標題 6">
            <a:extLst>
              <a:ext uri="{FF2B5EF4-FFF2-40B4-BE49-F238E27FC236}">
                <a16:creationId xmlns:a16="http://schemas.microsoft.com/office/drawing/2014/main" id="{4E7D9BA8-701A-A2FD-5B24-A2D59CF2A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2199" y="2689142"/>
            <a:ext cx="2880320" cy="2142139"/>
          </a:xfrm>
        </p:spPr>
        <p:txBody>
          <a:bodyPr/>
          <a:lstStyle/>
          <a:p>
            <a:r>
              <a:rPr lang="zh-TW" altLang="en-US" sz="4000" dirty="0">
                <a:solidFill>
                  <a:schemeClr val="bg1"/>
                </a:solidFill>
              </a:rPr>
              <a:t>關於我們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聯絡我們</a:t>
            </a:r>
            <a:br>
              <a:rPr lang="en-US" altLang="zh-TW" sz="4000" dirty="0">
                <a:solidFill>
                  <a:schemeClr val="bg1"/>
                </a:solidFill>
              </a:rPr>
            </a:br>
            <a:r>
              <a:rPr lang="zh-TW" altLang="en-US" sz="4000" dirty="0">
                <a:solidFill>
                  <a:schemeClr val="bg1"/>
                </a:solidFill>
              </a:rPr>
              <a:t>公告消息</a:t>
            </a:r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9A651B89-3CE4-AFD6-A952-EF0EF3E4654D}"/>
              </a:ext>
            </a:extLst>
          </p:cNvPr>
          <p:cNvSpPr/>
          <p:nvPr/>
        </p:nvSpPr>
        <p:spPr>
          <a:xfrm>
            <a:off x="6957479" y="4222241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1369541" h="1385124">
                <a:moveTo>
                  <a:pt x="0" y="0"/>
                </a:moveTo>
                <a:lnTo>
                  <a:pt x="1369541" y="0"/>
                </a:lnTo>
                <a:lnTo>
                  <a:pt x="1369541" y="1385124"/>
                </a:lnTo>
                <a:lnTo>
                  <a:pt x="0" y="1385124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9FA7ECCD-33BE-1629-3FB1-CC95C2FBDC7F}"/>
              </a:ext>
            </a:extLst>
          </p:cNvPr>
          <p:cNvSpPr/>
          <p:nvPr/>
        </p:nvSpPr>
        <p:spPr>
          <a:xfrm>
            <a:off x="7112545" y="1088933"/>
            <a:ext cx="1225525" cy="1235121"/>
          </a:xfrm>
          <a:custGeom>
            <a:avLst/>
            <a:gdLst/>
            <a:ahLst/>
            <a:cxnLst/>
            <a:rect l="l" t="t" r="r" b="b"/>
            <a:pathLst>
              <a:path w="2111312" h="2071725">
                <a:moveTo>
                  <a:pt x="0" y="0"/>
                </a:moveTo>
                <a:lnTo>
                  <a:pt x="2111313" y="0"/>
                </a:lnTo>
                <a:lnTo>
                  <a:pt x="2111313" y="2071726"/>
                </a:lnTo>
                <a:lnTo>
                  <a:pt x="0" y="207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9E8BF4BC-0F36-1A00-A8B7-117B81CDC42B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8329F239-5D72-65AB-5772-D9A1964B777F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B7991DC-5C59-6765-C131-BCEEA1CCEE72}"/>
              </a:ext>
            </a:extLst>
          </p:cNvPr>
          <p:cNvSpPr txBox="1"/>
          <p:nvPr/>
        </p:nvSpPr>
        <p:spPr>
          <a:xfrm>
            <a:off x="3816846" y="193085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FFFFFF"/>
                </a:solidFill>
              </a:rPr>
              <a:t>報告者：張芯韻</a:t>
            </a:r>
          </a:p>
        </p:txBody>
      </p:sp>
    </p:spTree>
    <p:extLst>
      <p:ext uri="{BB962C8B-B14F-4D97-AF65-F5344CB8AC3E}">
        <p14:creationId xmlns:p14="http://schemas.microsoft.com/office/powerpoint/2010/main" val="3116223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關於我們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4C81970-0919-DCCF-C6EF-97BB941A164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6" name="關於我們">
            <a:hlinkClick r:id="" action="ppaction://media"/>
            <a:extLst>
              <a:ext uri="{FF2B5EF4-FFF2-40B4-BE49-F238E27FC236}">
                <a16:creationId xmlns:a16="http://schemas.microsoft.com/office/drawing/2014/main" id="{FE512CA5-47B1-4DC8-AC1F-27FFE14D0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0782" y="898699"/>
            <a:ext cx="9364436" cy="545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3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聯絡我們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4C81970-0919-DCCF-C6EF-97BB941A164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2A7A963F-D62D-A011-8228-31F02696CF7A}"/>
              </a:ext>
            </a:extLst>
          </p:cNvPr>
          <p:cNvSpPr/>
          <p:nvPr/>
        </p:nvSpPr>
        <p:spPr>
          <a:xfrm>
            <a:off x="9129464" y="6021288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pic>
        <p:nvPicPr>
          <p:cNvPr id="7" name="聯絡我們">
            <a:hlinkClick r:id="" action="ppaction://media"/>
            <a:extLst>
              <a:ext uri="{FF2B5EF4-FFF2-40B4-BE49-F238E27FC236}">
                <a16:creationId xmlns:a16="http://schemas.microsoft.com/office/drawing/2014/main" id="{00D49308-00FA-448A-A5F5-3C6541F0C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24638" r="24940"/>
          <a:stretch/>
        </p:blipFill>
        <p:spPr>
          <a:xfrm>
            <a:off x="2684748" y="1208280"/>
            <a:ext cx="4536504" cy="506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1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聯絡我們</a:t>
            </a:r>
            <a:r>
              <a:rPr lang="en-US" altLang="zh-TW" dirty="0"/>
              <a:t>-</a:t>
            </a:r>
            <a:r>
              <a:rPr lang="zh-TW" altLang="en-US" dirty="0"/>
              <a:t>登入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4C81970-0919-DCCF-C6EF-97BB941A164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5F444456-D183-C144-78E5-12B99D6A749B}"/>
              </a:ext>
            </a:extLst>
          </p:cNvPr>
          <p:cNvGrpSpPr/>
          <p:nvPr/>
        </p:nvGrpSpPr>
        <p:grpSpPr>
          <a:xfrm>
            <a:off x="2648744" y="980728"/>
            <a:ext cx="4895096" cy="5157487"/>
            <a:chOff x="2648744" y="1052736"/>
            <a:chExt cx="4895096" cy="5157487"/>
          </a:xfrm>
        </p:grpSpPr>
        <p:pic>
          <p:nvPicPr>
            <p:cNvPr id="18" name="圖片 17">
              <a:extLst>
                <a:ext uri="{FF2B5EF4-FFF2-40B4-BE49-F238E27FC236}">
                  <a16:creationId xmlns:a16="http://schemas.microsoft.com/office/drawing/2014/main" id="{518EC965-CD5B-8CE6-ADCB-DA6B0D380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48744" y="1052736"/>
              <a:ext cx="4895096" cy="5157487"/>
            </a:xfrm>
            <a:prstGeom prst="rect">
              <a:avLst/>
            </a:prstGeom>
          </p:spPr>
        </p:pic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C8C27A9B-8C4E-6746-2CA7-84A4CADC9749}"/>
                </a:ext>
              </a:extLst>
            </p:cNvPr>
            <p:cNvGrpSpPr/>
            <p:nvPr/>
          </p:nvGrpSpPr>
          <p:grpSpPr>
            <a:xfrm>
              <a:off x="2709661" y="2322183"/>
              <a:ext cx="4547595" cy="890793"/>
              <a:chOff x="416496" y="2521197"/>
              <a:chExt cx="4048899" cy="836253"/>
            </a:xfrm>
          </p:grpSpPr>
          <p:sp>
            <p:nvSpPr>
              <p:cNvPr id="13" name="標題 2">
                <a:extLst>
                  <a:ext uri="{FF2B5EF4-FFF2-40B4-BE49-F238E27FC236}">
                    <a16:creationId xmlns:a16="http://schemas.microsoft.com/office/drawing/2014/main" id="{748A736A-F695-1429-29BA-866E35327146}"/>
                  </a:ext>
                </a:extLst>
              </p:cNvPr>
              <p:cNvSpPr txBox="1">
                <a:spLocks/>
              </p:cNvSpPr>
              <p:nvPr/>
            </p:nvSpPr>
            <p:spPr bwMode="ltGray">
              <a:xfrm>
                <a:off x="2648744" y="2546259"/>
                <a:ext cx="1816651" cy="76470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lang="zh-TW" altLang="en-US" sz="3600" b="1" kern="1200" spc="300">
                    <a:solidFill>
                      <a:schemeClr val="accent4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j-cs"/>
                  </a:defRPr>
                </a:lvl1pPr>
              </a:lstStyle>
              <a:p>
                <a:pPr algn="l"/>
                <a:r>
                  <a:rPr lang="zh-TW" altLang="en-US" sz="1800" spc="0" dirty="0">
                    <a:solidFill>
                      <a:srgbClr val="FF0000"/>
                    </a:solidFill>
                  </a:rPr>
                  <a:t>會員登入時 </a:t>
                </a:r>
                <a:endParaRPr lang="en-US" altLang="zh-TW" sz="1800" spc="0" dirty="0">
                  <a:solidFill>
                    <a:srgbClr val="FF0000"/>
                  </a:solidFill>
                </a:endParaRPr>
              </a:p>
              <a:p>
                <a:pPr algn="l"/>
                <a:r>
                  <a:rPr lang="zh-TW" altLang="en-US" sz="1800" spc="0" dirty="0">
                    <a:solidFill>
                      <a:srgbClr val="FF0000"/>
                    </a:solidFill>
                  </a:rPr>
                  <a:t>自動帶入會員資料</a:t>
                </a:r>
              </a:p>
            </p:txBody>
          </p:sp>
          <p:sp>
            <p:nvSpPr>
              <p:cNvPr id="14" name="矩形: 圓角 13">
                <a:extLst>
                  <a:ext uri="{FF2B5EF4-FFF2-40B4-BE49-F238E27FC236}">
                    <a16:creationId xmlns:a16="http://schemas.microsoft.com/office/drawing/2014/main" id="{4EB1789C-7612-90D5-6D06-63710B1AD338}"/>
                  </a:ext>
                </a:extLst>
              </p:cNvPr>
              <p:cNvSpPr/>
              <p:nvPr/>
            </p:nvSpPr>
            <p:spPr>
              <a:xfrm>
                <a:off x="416496" y="2521197"/>
                <a:ext cx="2232248" cy="836253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6" name="Freeform 4">
            <a:extLst>
              <a:ext uri="{FF2B5EF4-FFF2-40B4-BE49-F238E27FC236}">
                <a16:creationId xmlns:a16="http://schemas.microsoft.com/office/drawing/2014/main" id="{24950D01-3A9A-B761-8A3A-04D4D4D50A2D}"/>
              </a:ext>
            </a:extLst>
          </p:cNvPr>
          <p:cNvSpPr/>
          <p:nvPr/>
        </p:nvSpPr>
        <p:spPr>
          <a:xfrm>
            <a:off x="9129464" y="6021288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671915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</a:rPr>
              <a:t>開發技術 | 使用工具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AE70D27C-17E1-F6B7-5CE0-3CC6E1B4210B}"/>
              </a:ext>
            </a:extLst>
          </p:cNvPr>
          <p:cNvSpPr/>
          <p:nvPr/>
        </p:nvSpPr>
        <p:spPr>
          <a:xfrm>
            <a:off x="706745" y="1354713"/>
            <a:ext cx="8568951" cy="511256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C000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1F4B505-3ADF-777B-78D7-27E72A0DC9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833" r="18640"/>
          <a:stretch/>
        </p:blipFill>
        <p:spPr>
          <a:xfrm>
            <a:off x="3071572" y="4970852"/>
            <a:ext cx="1075973" cy="104893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74AF1FE-92E6-88FF-0A83-522966D9F0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918" r="11122"/>
          <a:stretch/>
        </p:blipFill>
        <p:spPr>
          <a:xfrm>
            <a:off x="5422761" y="2353471"/>
            <a:ext cx="754375" cy="936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0AABE2B-F4A2-89C6-3F2C-20F0E7691D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985" r="39486"/>
          <a:stretch/>
        </p:blipFill>
        <p:spPr>
          <a:xfrm>
            <a:off x="4607838" y="2353471"/>
            <a:ext cx="705202" cy="936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5D669089-94BA-3BA2-609C-02780782F8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502" r="66369"/>
          <a:stretch/>
        </p:blipFill>
        <p:spPr>
          <a:xfrm>
            <a:off x="3728864" y="2353471"/>
            <a:ext cx="760160" cy="9360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080C635-72E8-5CAD-E721-D326EDBCE94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3711" y="3494767"/>
            <a:ext cx="1100056" cy="59471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3171FF3-0B79-B346-075E-4F85BEB00F8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258" y="1698310"/>
            <a:ext cx="1236726" cy="46166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D7559D12-B6C8-EB38-1143-1256AA59C6B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4254" y="1559956"/>
            <a:ext cx="594770" cy="581670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D43C7371-324F-6588-16C4-D53A8E46362E}"/>
              </a:ext>
            </a:extLst>
          </p:cNvPr>
          <p:cNvSpPr txBox="1"/>
          <p:nvPr/>
        </p:nvSpPr>
        <p:spPr>
          <a:xfrm>
            <a:off x="1000518" y="1679441"/>
            <a:ext cx="19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設計工具</a:t>
            </a:r>
            <a:r>
              <a:rPr lang="zh-TW" altLang="en-US" sz="2400" b="1" i="0" u="none" strike="noStrike" baseline="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400" b="1" i="0" u="none" strike="noStrike" baseline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381FA40-A885-7D8A-4334-D7B06F172269}"/>
              </a:ext>
            </a:extLst>
          </p:cNvPr>
          <p:cNvSpPr txBox="1"/>
          <p:nvPr/>
        </p:nvSpPr>
        <p:spPr>
          <a:xfrm>
            <a:off x="1000518" y="2554112"/>
            <a:ext cx="2609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前端技術</a:t>
            </a:r>
            <a:r>
              <a:rPr lang="en-US" altLang="zh-TW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zh-TW" altLang="en-US" sz="2400" b="1" i="0" u="none" strike="noStrike" baseline="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400" b="1" i="0" u="none" strike="noStrike" baseline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FB9D8BB-0AAB-D0E4-AADE-02C6AF8A805E}"/>
              </a:ext>
            </a:extLst>
          </p:cNvPr>
          <p:cNvSpPr txBox="1"/>
          <p:nvPr/>
        </p:nvSpPr>
        <p:spPr>
          <a:xfrm>
            <a:off x="1028563" y="3544121"/>
            <a:ext cx="193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後端技術</a:t>
            </a:r>
            <a:r>
              <a:rPr lang="zh-TW" altLang="en-US" sz="2400" b="1" i="0" u="none" strike="noStrike" baseline="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400" b="1" i="0" u="none" strike="noStrike" baseline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9C7AFA7-A683-9E5F-F8C7-5D6F216BDDB9}"/>
              </a:ext>
            </a:extLst>
          </p:cNvPr>
          <p:cNvSpPr txBox="1"/>
          <p:nvPr/>
        </p:nvSpPr>
        <p:spPr>
          <a:xfrm>
            <a:off x="1028563" y="4491856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</a:t>
            </a:r>
            <a:r>
              <a:rPr lang="zh-TW" altLang="en-US" sz="2400" b="1" i="0" u="none" strike="noStrike" baseline="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400" b="1" i="0" u="none" strike="noStrike" baseline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34BC377-4EAB-0ED4-B663-9CA6DDC7E85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294" y="1601460"/>
            <a:ext cx="1470757" cy="506893"/>
          </a:xfrm>
          <a:prstGeom prst="rect">
            <a:avLst/>
          </a:prstGeom>
        </p:spPr>
      </p:pic>
      <p:sp>
        <p:nvSpPr>
          <p:cNvPr id="20" name="Freeform 2">
            <a:extLst>
              <a:ext uri="{FF2B5EF4-FFF2-40B4-BE49-F238E27FC236}">
                <a16:creationId xmlns:a16="http://schemas.microsoft.com/office/drawing/2014/main" id="{D8A68877-2FE4-A4C2-27AD-BF0C0C84BCF6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4">
            <a:extLst>
              <a:ext uri="{FF2B5EF4-FFF2-40B4-BE49-F238E27FC236}">
                <a16:creationId xmlns:a16="http://schemas.microsoft.com/office/drawing/2014/main" id="{5EAE9387-3089-4F16-BE6C-1E510CDEFEA4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1328226-E7E2-B611-6A8C-7D28BDD36E2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8014" y="2370127"/>
            <a:ext cx="1107234" cy="935999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4BAF217-BF90-5CDE-A43B-B595890F40BC}"/>
              </a:ext>
            </a:extLst>
          </p:cNvPr>
          <p:cNvSpPr txBox="1"/>
          <p:nvPr/>
        </p:nvSpPr>
        <p:spPr>
          <a:xfrm>
            <a:off x="1053577" y="5385880"/>
            <a:ext cx="2030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i="0" u="none" strike="noStrike" baseline="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版本控制</a:t>
            </a:r>
            <a:r>
              <a:rPr lang="zh-TW" altLang="en-US" sz="2400" b="1" i="0" u="none" strike="noStrike" baseline="0" dirty="0">
                <a:solidFill>
                  <a:srgbClr val="292929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zh-TW" altLang="en-US" sz="2400" b="1" i="0" u="none" strike="noStrike" baseline="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5D1DB82-D659-E0B9-4346-0B33A48D5003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94258" y="4293096"/>
            <a:ext cx="1160413" cy="598741"/>
          </a:xfrm>
          <a:prstGeom prst="rect">
            <a:avLst/>
          </a:prstGeom>
        </p:spPr>
      </p:pic>
      <p:grpSp>
        <p:nvGrpSpPr>
          <p:cNvPr id="30" name="群組 29">
            <a:extLst>
              <a:ext uri="{FF2B5EF4-FFF2-40B4-BE49-F238E27FC236}">
                <a16:creationId xmlns:a16="http://schemas.microsoft.com/office/drawing/2014/main" id="{C9E92065-2729-C4FD-97C3-5D046F17BD8D}"/>
              </a:ext>
            </a:extLst>
          </p:cNvPr>
          <p:cNvGrpSpPr/>
          <p:nvPr/>
        </p:nvGrpSpPr>
        <p:grpSpPr>
          <a:xfrm>
            <a:off x="7856366" y="2447677"/>
            <a:ext cx="917872" cy="780897"/>
            <a:chOff x="5749313" y="3230234"/>
            <a:chExt cx="979992" cy="799481"/>
          </a:xfrm>
        </p:grpSpPr>
        <p:pic>
          <p:nvPicPr>
            <p:cNvPr id="24" name="圖形 23">
              <a:extLst>
                <a:ext uri="{FF2B5EF4-FFF2-40B4-BE49-F238E27FC236}">
                  <a16:creationId xmlns:a16="http://schemas.microsoft.com/office/drawing/2014/main" id="{48B60C76-A9CB-5A42-AC70-4D17A3F17D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853444" y="3230234"/>
              <a:ext cx="693773" cy="552851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BC608585-E99B-F2B3-91B4-9242F70A3B60}"/>
                </a:ext>
              </a:extLst>
            </p:cNvPr>
            <p:cNvSpPr txBox="1"/>
            <p:nvPr/>
          </p:nvSpPr>
          <p:spPr>
            <a:xfrm>
              <a:off x="5749313" y="3746124"/>
              <a:ext cx="979992" cy="2835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solidFill>
                    <a:schemeClr val="tx1">
                      <a:lumMod val="75000"/>
                    </a:schemeClr>
                  </a:solidFill>
                  <a:latin typeface="+mj-lt"/>
                </a:rPr>
                <a:t>Bootstrap</a:t>
              </a:r>
              <a:endParaRPr lang="zh-TW" altLang="en-US" sz="1200" b="1" dirty="0" err="1">
                <a:solidFill>
                  <a:schemeClr val="tx1">
                    <a:lumMod val="75000"/>
                  </a:schemeClr>
                </a:solidFill>
                <a:latin typeface="+mj-lt"/>
              </a:endParaRP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D09A8C1-F6DB-DEEB-1BDD-CA621BA87B3E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7844" y="2407206"/>
            <a:ext cx="755476" cy="75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00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公告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4C81970-0919-DCCF-C6EF-97BB941A164F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pic>
        <p:nvPicPr>
          <p:cNvPr id="6" name="公告">
            <a:hlinkClick r:id="" action="ppaction://media"/>
            <a:extLst>
              <a:ext uri="{FF2B5EF4-FFF2-40B4-BE49-F238E27FC236}">
                <a16:creationId xmlns:a16="http://schemas.microsoft.com/office/drawing/2014/main" id="{A782F945-49A5-4A8B-97E6-1215DCE70A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396" y="1026320"/>
            <a:ext cx="9005207" cy="545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4316E28-7616-AE4C-C427-043FE1A1E754}"/>
              </a:ext>
            </a:extLst>
          </p:cNvPr>
          <p:cNvSpPr/>
          <p:nvPr/>
        </p:nvSpPr>
        <p:spPr>
          <a:xfrm rot="-10800000" flipH="1">
            <a:off x="1" y="5699946"/>
            <a:ext cx="9906000" cy="986041"/>
          </a:xfrm>
          <a:custGeom>
            <a:avLst/>
            <a:gdLst/>
            <a:ahLst/>
            <a:cxnLst/>
            <a:rect l="l" t="t" r="r" b="b"/>
            <a:pathLst>
              <a:path w="10227641" h="3089731">
                <a:moveTo>
                  <a:pt x="10227641" y="0"/>
                </a:moveTo>
                <a:lnTo>
                  <a:pt x="0" y="0"/>
                </a:lnTo>
                <a:lnTo>
                  <a:pt x="0" y="3089732"/>
                </a:lnTo>
                <a:lnTo>
                  <a:pt x="10227641" y="3089732"/>
                </a:lnTo>
                <a:lnTo>
                  <a:pt x="1022764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頌裏特色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21" y="2008952"/>
            <a:ext cx="8640960" cy="2520280"/>
          </a:xfrm>
        </p:spPr>
        <p:txBody>
          <a:bodyPr>
            <a:norm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清晰的</a:t>
            </a:r>
            <a:r>
              <a:rPr lang="en-US" altLang="zh-TW" dirty="0"/>
              <a:t>UI</a:t>
            </a:r>
            <a:r>
              <a:rPr lang="zh-TW" altLang="en-US" dirty="0"/>
              <a:t>設計：提供最直覺的操作介面。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情境問答：簡單幾步問答題，推薦你最適合的商品。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卡片客製化：自訂卡片內容，傳遞您的真摯情感。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會員專屬月曆：</a:t>
            </a:r>
            <a:r>
              <a:rPr lang="en-US" altLang="zh-TW" dirty="0"/>
              <a:t>Email</a:t>
            </a:r>
            <a:r>
              <a:rPr lang="zh-TW" altLang="en-US" dirty="0"/>
              <a:t>前一週提醒送禮。</a:t>
            </a:r>
            <a:endParaRPr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004DFB4F-33C7-72C6-D071-2F891B75D1C4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95123482-4110-C557-1CB0-D604F9EDF08D}"/>
              </a:ext>
            </a:extLst>
          </p:cNvPr>
          <p:cNvSpPr/>
          <p:nvPr/>
        </p:nvSpPr>
        <p:spPr>
          <a:xfrm>
            <a:off x="9129464" y="5452115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032239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3B1770-FEA9-2004-28B5-E8F096654C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6496" y="1151834"/>
            <a:ext cx="9073008" cy="5219031"/>
          </a:xfrm>
        </p:spPr>
        <p:txBody>
          <a:bodyPr>
            <a:normAutofit fontScale="2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Honeybeeb</a:t>
            </a:r>
            <a:r>
              <a:rPr lang="zh-TW" altLang="en-US" sz="5600" dirty="0"/>
              <a:t>花店  </a:t>
            </a:r>
            <a:r>
              <a:rPr lang="en-US" altLang="zh-TW" sz="5600" dirty="0"/>
              <a:t>https://honeybeeb.com/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/>
              <a:t>wave-flower</a:t>
            </a:r>
            <a:r>
              <a:rPr lang="zh-TW" altLang="en-US" sz="5600" dirty="0"/>
              <a:t>花店  </a:t>
            </a:r>
            <a:r>
              <a:rPr lang="en-US" altLang="zh-TW" sz="5600" dirty="0"/>
              <a:t>https://www.wave-flower.com/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花道家  </a:t>
            </a:r>
            <a:r>
              <a:rPr lang="en-US" altLang="zh-TW" sz="5600" dirty="0"/>
              <a:t>https://www.flowerdj.com/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Sundia</a:t>
            </a:r>
            <a:r>
              <a:rPr lang="zh-TW" altLang="en-US" sz="5600" dirty="0"/>
              <a:t>花店  </a:t>
            </a:r>
            <a:r>
              <a:rPr lang="en-US" altLang="zh-TW" sz="5600" dirty="0"/>
              <a:t>https://www.sundia.com.tw/h/index?key=383788512285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敘思花藝  </a:t>
            </a:r>
            <a:r>
              <a:rPr lang="en-US" altLang="zh-TW" sz="5600" dirty="0"/>
              <a:t>https://www.sussflora.com.tw/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花藝空間  </a:t>
            </a:r>
            <a:r>
              <a:rPr lang="en-US" altLang="zh-TW" sz="5600" dirty="0"/>
              <a:t>https://www.flowerpc.com.tw/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Likelifeflower</a:t>
            </a:r>
            <a:r>
              <a:rPr lang="zh-TW" altLang="en-US" sz="5600" dirty="0"/>
              <a:t>花店  </a:t>
            </a:r>
            <a:r>
              <a:rPr lang="en-US" altLang="zh-TW" sz="5600" dirty="0"/>
              <a:t>https://www.likelifeflower.com/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Pinkoi</a:t>
            </a:r>
            <a:r>
              <a:rPr lang="zh-TW" altLang="en-US" sz="5600" dirty="0"/>
              <a:t>花器  </a:t>
            </a:r>
            <a:r>
              <a:rPr lang="en-US" altLang="zh-TW" sz="5600" dirty="0"/>
              <a:t>https://www.pinkoi.com/product/5cLVyL4p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Pinkoi</a:t>
            </a:r>
            <a:r>
              <a:rPr lang="zh-TW" altLang="en-US" sz="5600" dirty="0"/>
              <a:t>花瓶  </a:t>
            </a:r>
            <a:r>
              <a:rPr lang="en-US" altLang="zh-TW" sz="5600" dirty="0"/>
              <a:t>https://www.pinkoi.com/product/iyaVjHZR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i="0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花裡花店  </a:t>
            </a:r>
            <a:r>
              <a:rPr lang="en-US" altLang="zh-TW" sz="5600" i="0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https://www.foriflower.com/pages/green-life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禮歐禮贈品 </a:t>
            </a:r>
            <a:r>
              <a:rPr lang="en-US" altLang="zh-TW" sz="5600" dirty="0"/>
              <a:t>https://leogift99.com/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flowersun</a:t>
            </a:r>
            <a:r>
              <a:rPr lang="zh-TW" altLang="en-US" sz="5600" dirty="0"/>
              <a:t>訂閱花  </a:t>
            </a:r>
            <a:r>
              <a:rPr lang="en-US" altLang="zh-TW" sz="5600" dirty="0"/>
              <a:t>https://flowersun99.com.tw/%e9%80%b1%e8%8a%b1%e8%a8%82%e9%96%b1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sz="5600" dirty="0" err="1"/>
              <a:t>tiffenyflower</a:t>
            </a:r>
            <a:r>
              <a:rPr lang="zh-TW" altLang="en-US" sz="5600" dirty="0"/>
              <a:t>花店  </a:t>
            </a:r>
            <a:r>
              <a:rPr lang="en-US" altLang="zh-TW" sz="5600" dirty="0"/>
              <a:t>https://www.tiffenyflower.com/products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心願網路花店  </a:t>
            </a:r>
            <a:r>
              <a:rPr lang="en-US" altLang="zh-TW" sz="5600" dirty="0"/>
              <a:t>https://www.wishflorist.com.tw/C5_foodflower.htm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薰衣草花坊  </a:t>
            </a:r>
            <a:r>
              <a:rPr lang="en-US" altLang="zh-TW" sz="5600" dirty="0"/>
              <a:t>https://www.f108.com.tw/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5600" dirty="0"/>
              <a:t>名人花房</a:t>
            </a:r>
            <a:r>
              <a:rPr lang="en-US" altLang="zh-TW" sz="5600" dirty="0"/>
              <a:t>banner</a:t>
            </a:r>
            <a:r>
              <a:rPr lang="zh-TW" altLang="en-US" sz="5600" dirty="0"/>
              <a:t>  </a:t>
            </a:r>
            <a:r>
              <a:rPr lang="en-US" altLang="zh-TW" sz="5600" dirty="0"/>
              <a:t>https://mjflower.com.tw/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TW" sz="2000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參考資料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E3E16B89-11C0-46DC-7E40-C28AE5D03169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8ABA071D-3070-F4B2-A70E-066F7FBF9D8F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4644352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>
            <a:extLst>
              <a:ext uri="{FF2B5EF4-FFF2-40B4-BE49-F238E27FC236}">
                <a16:creationId xmlns:a16="http://schemas.microsoft.com/office/drawing/2014/main" id="{9274E7E1-5BDC-CEED-351A-97FDCE9EE74D}"/>
              </a:ext>
            </a:extLst>
          </p:cNvPr>
          <p:cNvSpPr/>
          <p:nvPr/>
        </p:nvSpPr>
        <p:spPr>
          <a:xfrm>
            <a:off x="236476" y="260648"/>
            <a:ext cx="9433048" cy="6336704"/>
          </a:xfrm>
          <a:custGeom>
            <a:avLst/>
            <a:gdLst/>
            <a:ahLst/>
            <a:cxnLst/>
            <a:rect l="l" t="t" r="r" b="b"/>
            <a:pathLst>
              <a:path w="4913396" h="4913396">
                <a:moveTo>
                  <a:pt x="0" y="0"/>
                </a:moveTo>
                <a:lnTo>
                  <a:pt x="4913396" y="0"/>
                </a:lnTo>
                <a:lnTo>
                  <a:pt x="4913396" y="4913396"/>
                </a:lnTo>
                <a:lnTo>
                  <a:pt x="0" y="49133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0"/>
            </a:blip>
            <a:stretch>
              <a:fillRect/>
            </a:stretch>
          </a:blipFill>
        </p:spPr>
      </p:sp>
      <p:sp>
        <p:nvSpPr>
          <p:cNvPr id="3" name="文字方塊 2"/>
          <p:cNvSpPr txBox="1"/>
          <p:nvPr/>
        </p:nvSpPr>
        <p:spPr>
          <a:xfrm>
            <a:off x="3512840" y="3068960"/>
            <a:ext cx="2880320" cy="72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chemeClr val="accent1"/>
                </a:solidFill>
              </a:rPr>
              <a:t>T</a:t>
            </a:r>
            <a:r>
              <a:rPr lang="en-US" altLang="zh-TW" sz="4000" b="1" dirty="0">
                <a:solidFill>
                  <a:schemeClr val="accent2"/>
                </a:solidFill>
              </a:rPr>
              <a:t>h</a:t>
            </a:r>
            <a:r>
              <a:rPr lang="en-US" altLang="zh-TW" sz="4000" b="1" dirty="0">
                <a:solidFill>
                  <a:schemeClr val="accent3"/>
                </a:solidFill>
              </a:rPr>
              <a:t>a</a:t>
            </a:r>
            <a:r>
              <a:rPr lang="en-US" altLang="zh-TW" sz="4000" b="1" dirty="0">
                <a:solidFill>
                  <a:schemeClr val="accent4"/>
                </a:solidFill>
              </a:rPr>
              <a:t>n</a:t>
            </a:r>
            <a:r>
              <a:rPr lang="en-US" altLang="zh-TW" sz="4000" b="1" dirty="0">
                <a:solidFill>
                  <a:schemeClr val="accent5"/>
                </a:solidFill>
              </a:rPr>
              <a:t>k</a:t>
            </a:r>
            <a:r>
              <a:rPr lang="en-US" altLang="zh-TW" sz="4000" b="1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altLang="zh-TW" sz="4000" b="1" dirty="0">
                <a:solidFill>
                  <a:schemeClr val="accent6"/>
                </a:solidFill>
              </a:rPr>
              <a:t>y</a:t>
            </a:r>
            <a:r>
              <a:rPr lang="en-US" altLang="zh-TW" sz="4000" b="1" dirty="0">
                <a:solidFill>
                  <a:schemeClr val="accent1"/>
                </a:solidFill>
              </a:rPr>
              <a:t>o</a:t>
            </a:r>
            <a:r>
              <a:rPr lang="en-US" altLang="zh-TW" sz="4000" b="1" dirty="0">
                <a:solidFill>
                  <a:schemeClr val="accent3"/>
                </a:solidFill>
              </a:rPr>
              <a:t>u</a:t>
            </a:r>
            <a:endParaRPr lang="zh-TW" altLang="en-US" sz="4000" b="1" dirty="0" err="1">
              <a:solidFill>
                <a:schemeClr val="accent3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58656B-7993-5583-470E-5981C54B2FD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8A754DC-41A7-44BE-A2C8-3995C9896FE1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0731D835-B0BE-8751-62C1-1DAB039FFD37}"/>
              </a:ext>
            </a:extLst>
          </p:cNvPr>
          <p:cNvSpPr/>
          <p:nvPr/>
        </p:nvSpPr>
        <p:spPr>
          <a:xfrm>
            <a:off x="3296816" y="1988840"/>
            <a:ext cx="2880320" cy="1224135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34723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動機和目的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28" y="2411814"/>
            <a:ext cx="8460941" cy="2553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400" dirty="0">
                <a:solidFill>
                  <a:schemeClr val="bg2"/>
                </a:solidFill>
              </a:rPr>
              <a:t>我們希望在日常生活中增添更多儀式感，但在快速變化的生活節奏中，總會不小心錯過一些重要的日子。</a:t>
            </a:r>
            <a:endParaRPr lang="en-US" altLang="zh-TW" sz="24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zh-TW" altLang="en-US" sz="2400" dirty="0">
                <a:solidFill>
                  <a:schemeClr val="bg2"/>
                </a:solidFill>
              </a:rPr>
              <a:t>為了解決這個問題，我們設計了這個網頁，特別增加了月曆提醒功能。您可以提前設定各種重要日期，如生日、紀念日等，並為每個日期添加送禮備忘，確保不會遺漏任何一個表達心意的機會。</a:t>
            </a:r>
            <a:endParaRPr lang="en-US" altLang="zh-TW" sz="2400" dirty="0">
              <a:solidFill>
                <a:schemeClr val="bg2"/>
              </a:solidFill>
            </a:endParaRP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472535B6-E8C9-89CC-516B-D848165448BC}"/>
              </a:ext>
            </a:extLst>
          </p:cNvPr>
          <p:cNvSpPr/>
          <p:nvPr/>
        </p:nvSpPr>
        <p:spPr>
          <a:xfrm>
            <a:off x="429777" y="1935385"/>
            <a:ext cx="9046441" cy="3388863"/>
          </a:xfrm>
          <a:custGeom>
            <a:avLst/>
            <a:gdLst/>
            <a:ahLst/>
            <a:cxnLst/>
            <a:rect l="l" t="t" r="r" b="b"/>
            <a:pathLst>
              <a:path w="12879233" h="5221944">
                <a:moveTo>
                  <a:pt x="0" y="0"/>
                </a:moveTo>
                <a:lnTo>
                  <a:pt x="12879232" y="0"/>
                </a:lnTo>
                <a:lnTo>
                  <a:pt x="12879232" y="5221943"/>
                </a:lnTo>
                <a:lnTo>
                  <a:pt x="0" y="52219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33B7B285-286F-D1F5-4FE6-F675A7F34B96}"/>
              </a:ext>
            </a:extLst>
          </p:cNvPr>
          <p:cNvSpPr/>
          <p:nvPr/>
        </p:nvSpPr>
        <p:spPr>
          <a:xfrm rot="19173396">
            <a:off x="-121506" y="1360705"/>
            <a:ext cx="1508051" cy="528644"/>
          </a:xfrm>
          <a:custGeom>
            <a:avLst/>
            <a:gdLst/>
            <a:ahLst/>
            <a:cxnLst/>
            <a:rect l="l" t="t" r="r" b="b"/>
            <a:pathLst>
              <a:path w="2716690" h="1585559">
                <a:moveTo>
                  <a:pt x="0" y="0"/>
                </a:moveTo>
                <a:lnTo>
                  <a:pt x="2716689" y="0"/>
                </a:lnTo>
                <a:lnTo>
                  <a:pt x="2716689" y="1585559"/>
                </a:lnTo>
                <a:lnTo>
                  <a:pt x="0" y="1585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0C304CFB-EEDB-E019-F2E2-114F25F4C494}"/>
              </a:ext>
            </a:extLst>
          </p:cNvPr>
          <p:cNvSpPr/>
          <p:nvPr/>
        </p:nvSpPr>
        <p:spPr>
          <a:xfrm rot="-10800000" flipH="1">
            <a:off x="1" y="6062797"/>
            <a:ext cx="9906000" cy="623189"/>
          </a:xfrm>
          <a:custGeom>
            <a:avLst/>
            <a:gdLst/>
            <a:ahLst/>
            <a:cxnLst/>
            <a:rect l="l" t="t" r="r" b="b"/>
            <a:pathLst>
              <a:path w="10227641" h="3089731">
                <a:moveTo>
                  <a:pt x="10227641" y="0"/>
                </a:moveTo>
                <a:lnTo>
                  <a:pt x="0" y="0"/>
                </a:lnTo>
                <a:lnTo>
                  <a:pt x="0" y="3089732"/>
                </a:lnTo>
                <a:lnTo>
                  <a:pt x="10227641" y="3089732"/>
                </a:lnTo>
                <a:lnTo>
                  <a:pt x="1022764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2FDBD1A6-6B16-EDA5-8F86-28F8CE4E4322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07B8212D-87C7-72B1-38CB-C9DBE70E8141}"/>
              </a:ext>
            </a:extLst>
          </p:cNvPr>
          <p:cNvSpPr/>
          <p:nvPr/>
        </p:nvSpPr>
        <p:spPr>
          <a:xfrm>
            <a:off x="9129464" y="5661048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801340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目標客群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080CAA6-5B4D-F32A-847F-6EFB006B3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1256" y="1448726"/>
            <a:ext cx="5809158" cy="4104456"/>
          </a:xfrm>
        </p:spPr>
        <p:txBody>
          <a:bodyPr>
            <a:noAutofit/>
          </a:bodyPr>
          <a:lstStyle/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年齡：</a:t>
            </a:r>
            <a:r>
              <a:rPr lang="en-US" altLang="zh-TW" dirty="0"/>
              <a:t>16-32</a:t>
            </a:r>
            <a:r>
              <a:rPr lang="zh-TW" altLang="en-US" dirty="0"/>
              <a:t>歲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職業：學生、在職者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送禮對象：大眾化，自己或他人</a:t>
            </a:r>
            <a:endParaRPr lang="en-US" altLang="zh-TW" dirty="0"/>
          </a:p>
          <a:p>
            <a:pPr marL="514350" indent="-514350">
              <a:buFont typeface="Wingdings" panose="05000000000000000000" pitchFamily="2" charset="2"/>
              <a:buAutoNum type="circleNumWdWhitePlain"/>
            </a:pPr>
            <a:r>
              <a:rPr lang="zh-TW" altLang="en-US" dirty="0"/>
              <a:t>生活：對選禮物沒有想法的人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 常常忘記重要節日的人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 重視送禮含意的人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               有儀式感的人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8E5FF1DB-1601-3123-B772-0F8437DBFC6F}"/>
              </a:ext>
            </a:extLst>
          </p:cNvPr>
          <p:cNvSpPr/>
          <p:nvPr/>
        </p:nvSpPr>
        <p:spPr>
          <a:xfrm rot="-5400000">
            <a:off x="-167395" y="157903"/>
            <a:ext cx="2245620" cy="1910829"/>
          </a:xfrm>
          <a:custGeom>
            <a:avLst/>
            <a:gdLst/>
            <a:ahLst/>
            <a:cxnLst/>
            <a:rect l="l" t="t" r="r" b="b"/>
            <a:pathLst>
              <a:path w="3756778" h="4114800">
                <a:moveTo>
                  <a:pt x="0" y="0"/>
                </a:moveTo>
                <a:lnTo>
                  <a:pt x="3756778" y="0"/>
                </a:lnTo>
                <a:lnTo>
                  <a:pt x="37567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11186"/>
            </a:stretch>
          </a:blipFill>
        </p:spPr>
      </p:sp>
      <p:sp>
        <p:nvSpPr>
          <p:cNvPr id="7" name="Freeform 2">
            <a:extLst>
              <a:ext uri="{FF2B5EF4-FFF2-40B4-BE49-F238E27FC236}">
                <a16:creationId xmlns:a16="http://schemas.microsoft.com/office/drawing/2014/main" id="{62045344-F29F-4B61-8962-9F4101E2719D}"/>
              </a:ext>
            </a:extLst>
          </p:cNvPr>
          <p:cNvSpPr/>
          <p:nvPr/>
        </p:nvSpPr>
        <p:spPr>
          <a:xfrm rot="5400000">
            <a:off x="7457190" y="4237179"/>
            <a:ext cx="1168756" cy="3728864"/>
          </a:xfrm>
          <a:custGeom>
            <a:avLst/>
            <a:gdLst/>
            <a:ahLst/>
            <a:cxnLst/>
            <a:rect l="l" t="t" r="r" b="b"/>
            <a:pathLst>
              <a:path w="3756778" h="4114800">
                <a:moveTo>
                  <a:pt x="0" y="0"/>
                </a:moveTo>
                <a:lnTo>
                  <a:pt x="3756778" y="0"/>
                </a:lnTo>
                <a:lnTo>
                  <a:pt x="375677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932" b="-1"/>
            </a:stretch>
          </a:blipFill>
        </p:spPr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67871464-3535-0575-B9F5-69D8472D8375}"/>
              </a:ext>
            </a:extLst>
          </p:cNvPr>
          <p:cNvSpPr/>
          <p:nvPr/>
        </p:nvSpPr>
        <p:spPr>
          <a:xfrm>
            <a:off x="7977336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A67CDDC2-6295-33F1-2887-BA74AF5636CE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3331409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E2F12E2F-52EE-CA77-FB53-4EFC2E0F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網站架構圖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BF9FCAE-955F-9D63-50B4-7127C2ED386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23F08E-3AB7-4A89-ABB0-D8F47ACDD803}" type="datetimeyyyy">
              <a:rPr lang="en-US" altLang="zh-TW" smtClean="0"/>
              <a:t>2024</a:t>
            </a:fld>
            <a:endParaRPr lang="zh-TW" altLang="en-US" dirty="0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828A5CDB-6DAA-7DCE-F293-0A5BDFD3F0E8}"/>
              </a:ext>
            </a:extLst>
          </p:cNvPr>
          <p:cNvSpPr/>
          <p:nvPr/>
        </p:nvSpPr>
        <p:spPr>
          <a:xfrm>
            <a:off x="128464" y="133995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DE4779A-9A05-8946-59A5-B6A571628D13}"/>
              </a:ext>
            </a:extLst>
          </p:cNvPr>
          <p:cNvSpPr/>
          <p:nvPr/>
        </p:nvSpPr>
        <p:spPr>
          <a:xfrm>
            <a:off x="9159448" y="6144791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E27F17D-A8D8-8D19-656A-9C8C29ABC600}"/>
              </a:ext>
            </a:extLst>
          </p:cNvPr>
          <p:cNvGrpSpPr/>
          <p:nvPr/>
        </p:nvGrpSpPr>
        <p:grpSpPr>
          <a:xfrm>
            <a:off x="524508" y="1104958"/>
            <a:ext cx="8856984" cy="5039835"/>
            <a:chOff x="524508" y="1104958"/>
            <a:chExt cx="8856984" cy="5039835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4E3EAC15-3F7F-EC86-B9E3-0940D697F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4508" y="1104958"/>
              <a:ext cx="8856984" cy="5039833"/>
            </a:xfrm>
            <a:prstGeom prst="rect">
              <a:avLst/>
            </a:prstGeom>
          </p:spPr>
        </p:pic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6CF8CF01-C076-DCF9-FB59-0F9648FB6F36}"/>
                </a:ext>
              </a:extLst>
            </p:cNvPr>
            <p:cNvSpPr/>
            <p:nvPr/>
          </p:nvSpPr>
          <p:spPr>
            <a:xfrm rot="5400000">
              <a:off x="7036497" y="3799798"/>
              <a:ext cx="2427758" cy="2262232"/>
            </a:xfrm>
            <a:custGeom>
              <a:avLst/>
              <a:gdLst/>
              <a:ahLst/>
              <a:cxnLst/>
              <a:rect l="l" t="t" r="r" b="b"/>
              <a:pathLst>
                <a:path w="3756778" h="4114800">
                  <a:moveTo>
                    <a:pt x="0" y="0"/>
                  </a:moveTo>
                  <a:lnTo>
                    <a:pt x="3756778" y="0"/>
                  </a:lnTo>
                  <a:lnTo>
                    <a:pt x="3756778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t="-9815"/>
              </a:stretch>
            </a:blipFill>
          </p:spPr>
        </p:sp>
      </p:grpSp>
    </p:spTree>
    <p:extLst>
      <p:ext uri="{BB962C8B-B14F-4D97-AF65-F5344CB8AC3E}">
        <p14:creationId xmlns:p14="http://schemas.microsoft.com/office/powerpoint/2010/main" val="1381029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3B1770-FEA9-2004-28B5-E8F096654C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0542" y="1305285"/>
            <a:ext cx="8388932" cy="2638151"/>
          </a:xfrm>
        </p:spPr>
        <p:txBody>
          <a:bodyPr>
            <a:noAutofit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「頌裏 </a:t>
            </a:r>
            <a:r>
              <a:rPr lang="en-US" altLang="zh-TW" sz="2400" dirty="0"/>
              <a:t>SONG-LI</a:t>
            </a:r>
            <a:r>
              <a:rPr lang="zh-TW" altLang="en-US" sz="2400" dirty="0"/>
              <a:t>」，取自諧音「送禮」、「送你」。</a:t>
            </a:r>
            <a:endParaRPr lang="en-US" altLang="zh-TW" sz="2400" dirty="0"/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頌「裏」：形似包「裹」。</a:t>
            </a:r>
          </a:p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AutoNum type="circleNumWdWhitePlain"/>
            </a:pPr>
            <a:r>
              <a:rPr lang="zh-TW" altLang="en-US" sz="2400" dirty="0"/>
              <a:t>以線條代表禮物盒的緞帶，加上本網站主要商品「花卉」當作襯托，使送禮變簡單，且擁有期待及浪漫的效果。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</a:rPr>
              <a:t>Logo設計 | 色彩配置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2D36AA67-C684-F0EC-E33A-DB2725AEAA5B}"/>
              </a:ext>
            </a:extLst>
          </p:cNvPr>
          <p:cNvGrpSpPr/>
          <p:nvPr/>
        </p:nvGrpSpPr>
        <p:grpSpPr>
          <a:xfrm>
            <a:off x="2936776" y="4005064"/>
            <a:ext cx="4176464" cy="1727845"/>
            <a:chOff x="992560" y="1988839"/>
            <a:chExt cx="4176464" cy="1727845"/>
          </a:xfrm>
        </p:grpSpPr>
        <p:sp>
          <p:nvSpPr>
            <p:cNvPr id="8" name="矩形: 圓角 7">
              <a:extLst>
                <a:ext uri="{FF2B5EF4-FFF2-40B4-BE49-F238E27FC236}">
                  <a16:creationId xmlns:a16="http://schemas.microsoft.com/office/drawing/2014/main" id="{D7B9C520-308B-4448-F0E5-71A6F72F2654}"/>
                </a:ext>
              </a:extLst>
            </p:cNvPr>
            <p:cNvSpPr/>
            <p:nvPr/>
          </p:nvSpPr>
          <p:spPr>
            <a:xfrm>
              <a:off x="992560" y="1988839"/>
              <a:ext cx="4176464" cy="1727845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387B554F-794D-C653-51F4-1C59AB0D6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4452" y="2112095"/>
              <a:ext cx="3852680" cy="1481331"/>
            </a:xfrm>
            <a:prstGeom prst="rect">
              <a:avLst/>
            </a:prstGeom>
          </p:spPr>
        </p:pic>
      </p:grpSp>
      <p:sp>
        <p:nvSpPr>
          <p:cNvPr id="5" name="Freeform 2">
            <a:extLst>
              <a:ext uri="{FF2B5EF4-FFF2-40B4-BE49-F238E27FC236}">
                <a16:creationId xmlns:a16="http://schemas.microsoft.com/office/drawing/2014/main" id="{FCE83E40-0CDA-B5FC-EB64-BAF52747E66A}"/>
              </a:ext>
            </a:extLst>
          </p:cNvPr>
          <p:cNvSpPr/>
          <p:nvPr/>
        </p:nvSpPr>
        <p:spPr>
          <a:xfrm>
            <a:off x="56456" y="5822627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4">
            <a:extLst>
              <a:ext uri="{FF2B5EF4-FFF2-40B4-BE49-F238E27FC236}">
                <a16:creationId xmlns:a16="http://schemas.microsoft.com/office/drawing/2014/main" id="{662C3B45-A4E7-7EC1-BA93-57176B466816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04915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A3B1770-FEA9-2004-28B5-E8F096654CE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56556" y="1767033"/>
            <a:ext cx="7992888" cy="1152128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TW" altLang="en-US" sz="2400" dirty="0"/>
              <a:t>以大地色系為主，代表著花卉植物自然色系，並讓使用者感受到溫暖、沉穩、親切的感覺。</a:t>
            </a:r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D8D4B057-F8EB-6E04-E5C2-0A856EE45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C000"/>
                </a:solidFill>
              </a:rPr>
              <a:t>Logo設計 | 色彩配置 </a:t>
            </a:r>
          </a:p>
        </p:txBody>
      </p:sp>
      <p:sp>
        <p:nvSpPr>
          <p:cNvPr id="6" name="日期版面配置區 5">
            <a:extLst>
              <a:ext uri="{FF2B5EF4-FFF2-40B4-BE49-F238E27FC236}">
                <a16:creationId xmlns:a16="http://schemas.microsoft.com/office/drawing/2014/main" id="{6C8875F8-0595-14B6-101D-8BD40816A3C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51DC193-ABB1-4257-A395-CFE730F15DC7}" type="datetimeyyyy">
              <a:rPr lang="en-US" altLang="zh-TW" smtClean="0"/>
              <a:t>2024</a:t>
            </a:fld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901EBE-6673-C06F-3AB9-276AEB1A0DF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7480" y="3309450"/>
            <a:ext cx="4633814" cy="1443832"/>
          </a:xfrm>
          <a:prstGeom prst="rect">
            <a:avLst/>
          </a:prstGeom>
        </p:spPr>
      </p:pic>
      <p:sp>
        <p:nvSpPr>
          <p:cNvPr id="2" name="Freeform 2">
            <a:extLst>
              <a:ext uri="{FF2B5EF4-FFF2-40B4-BE49-F238E27FC236}">
                <a16:creationId xmlns:a16="http://schemas.microsoft.com/office/drawing/2014/main" id="{2979B732-50A4-3D99-CFBB-C3F9627B1937}"/>
              </a:ext>
            </a:extLst>
          </p:cNvPr>
          <p:cNvSpPr/>
          <p:nvPr/>
        </p:nvSpPr>
        <p:spPr>
          <a:xfrm>
            <a:off x="56456" y="5822627"/>
            <a:ext cx="1800200" cy="846733"/>
          </a:xfrm>
          <a:custGeom>
            <a:avLst/>
            <a:gdLst/>
            <a:ahLst/>
            <a:cxnLst/>
            <a:rect l="l" t="t" r="r" b="b"/>
            <a:pathLst>
              <a:path w="7040911" h="2707186">
                <a:moveTo>
                  <a:pt x="0" y="0"/>
                </a:moveTo>
                <a:lnTo>
                  <a:pt x="7040911" y="0"/>
                </a:lnTo>
                <a:lnTo>
                  <a:pt x="7040911" y="2707186"/>
                </a:lnTo>
                <a:lnTo>
                  <a:pt x="0" y="27071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4">
            <a:extLst>
              <a:ext uri="{FF2B5EF4-FFF2-40B4-BE49-F238E27FC236}">
                <a16:creationId xmlns:a16="http://schemas.microsoft.com/office/drawing/2014/main" id="{9637F047-59E5-BE37-5D33-F94AFDE8FAE1}"/>
              </a:ext>
            </a:extLst>
          </p:cNvPr>
          <p:cNvSpPr/>
          <p:nvPr/>
        </p:nvSpPr>
        <p:spPr>
          <a:xfrm>
            <a:off x="9057456" y="5989483"/>
            <a:ext cx="576064" cy="495658"/>
          </a:xfrm>
          <a:custGeom>
            <a:avLst/>
            <a:gdLst/>
            <a:ahLst/>
            <a:cxnLst/>
            <a:rect l="l" t="t" r="r" b="b"/>
            <a:pathLst>
              <a:path w="1045210" h="902681">
                <a:moveTo>
                  <a:pt x="0" y="0"/>
                </a:moveTo>
                <a:lnTo>
                  <a:pt x="1045210" y="0"/>
                </a:lnTo>
                <a:lnTo>
                  <a:pt x="1045210" y="902681"/>
                </a:lnTo>
                <a:lnTo>
                  <a:pt x="0" y="902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195335655"/>
      </p:ext>
    </p:extLst>
  </p:cSld>
  <p:clrMapOvr>
    <a:masterClrMapping/>
  </p:clrMapOvr>
</p:sld>
</file>

<file path=ppt/theme/theme1.xml><?xml version="1.0" encoding="utf-8"?>
<a:theme xmlns:a="http://schemas.openxmlformats.org/drawingml/2006/main" name="2020簡報範本_light">
  <a:themeElements>
    <a:clrScheme name="自訂 4">
      <a:dk1>
        <a:srgbClr val="545454"/>
      </a:dk1>
      <a:lt1>
        <a:srgbClr val="FFFFFF"/>
      </a:lt1>
      <a:dk2>
        <a:srgbClr val="C6C6C6"/>
      </a:dk2>
      <a:lt2>
        <a:srgbClr val="F2F2F2"/>
      </a:lt2>
      <a:accent1>
        <a:srgbClr val="FFFFFF"/>
      </a:accent1>
      <a:accent2>
        <a:srgbClr val="2D8F98"/>
      </a:accent2>
      <a:accent3>
        <a:srgbClr val="F0591B"/>
      </a:accent3>
      <a:accent4>
        <a:srgbClr val="FFC000"/>
      </a:accent4>
      <a:accent5>
        <a:srgbClr val="90C115"/>
      </a:accent5>
      <a:accent6>
        <a:srgbClr val="6ECBD4"/>
      </a:accent6>
      <a:hlink>
        <a:srgbClr val="F0591B"/>
      </a:hlink>
      <a:folHlink>
        <a:srgbClr val="2A2A2A"/>
      </a:folHlink>
    </a:clrScheme>
    <a:fontScheme name="自訂 1">
      <a:majorFont>
        <a:latin typeface="Arial"/>
        <a:ea typeface="微軟正黑體"/>
        <a:cs typeface=""/>
      </a:majorFont>
      <a:minorFont>
        <a:latin typeface="Arial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/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7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資策會2021簡報範本_dark.potx" id="{81C76F81-1671-4B56-BD0F-02ECACBEA1CD}" vid="{64F81388-CB1B-4503-9A85-CB10ADCB8F38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資策會2021_簡報範本_dark_1</Template>
  <TotalTime>3142</TotalTime>
  <Words>939</Words>
  <Application>Microsoft Office PowerPoint</Application>
  <PresentationFormat>A4 紙張 (210x297 公釐)</PresentationFormat>
  <Paragraphs>178</Paragraphs>
  <Slides>43</Slides>
  <Notes>7</Notes>
  <HiddenSlides>0</HiddenSlides>
  <MMClips>9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0" baseType="lpstr">
      <vt:lpstr>微軟正黑體</vt:lpstr>
      <vt:lpstr>微軟正黑體</vt:lpstr>
      <vt:lpstr>新細明體</vt:lpstr>
      <vt:lpstr>Arial</vt:lpstr>
      <vt:lpstr>Calibri</vt:lpstr>
      <vt:lpstr>Wingdings</vt:lpstr>
      <vt:lpstr>2020簡報範本_light</vt:lpstr>
      <vt:lpstr>頌裏 SONG-LI</vt:lpstr>
      <vt:lpstr>小組成員與分工介紹</vt:lpstr>
      <vt:lpstr>大綱</vt:lpstr>
      <vt:lpstr>開發技術 | 使用工具</vt:lpstr>
      <vt:lpstr>動機和目的</vt:lpstr>
      <vt:lpstr>目標客群</vt:lpstr>
      <vt:lpstr>網站架構圖</vt:lpstr>
      <vt:lpstr>Logo設計 | 色彩配置</vt:lpstr>
      <vt:lpstr>Logo設計 | 色彩配置 </vt:lpstr>
      <vt:lpstr>頁面介紹  實際 DEMO</vt:lpstr>
      <vt:lpstr>首頁</vt:lpstr>
      <vt:lpstr>首頁-DEMO</vt:lpstr>
      <vt:lpstr>首頁介紹-登入/註冊畫面</vt:lpstr>
      <vt:lpstr>首頁介紹-註冊</vt:lpstr>
      <vt:lpstr>首頁介紹-註冊驗證</vt:lpstr>
      <vt:lpstr>首頁介紹-登入前/後</vt:lpstr>
      <vt:lpstr>首頁介紹-忘記密碼</vt:lpstr>
      <vt:lpstr>顧客流程說明</vt:lpstr>
      <vt:lpstr>顧客流程體驗</vt:lpstr>
      <vt:lpstr>情境測驗-結果</vt:lpstr>
      <vt:lpstr>商品頁 商品內容</vt:lpstr>
      <vt:lpstr>商品頁面-DEMO</vt:lpstr>
      <vt:lpstr>內容頁-DEMO</vt:lpstr>
      <vt:lpstr>購物車</vt:lpstr>
      <vt:lpstr>購物車DEMO</vt:lpstr>
      <vt:lpstr>購物車-客製卡片內容</vt:lpstr>
      <vt:lpstr>會員中心 日曆預約 訂單查詢</vt:lpstr>
      <vt:lpstr>基本資料-會員資料</vt:lpstr>
      <vt:lpstr>預約日期</vt:lpstr>
      <vt:lpstr>預約日期-建立預約提醒</vt:lpstr>
      <vt:lpstr>預約日期-預約提醒</vt:lpstr>
      <vt:lpstr>預約日期-修改預約</vt:lpstr>
      <vt:lpstr>訂單查詢</vt:lpstr>
      <vt:lpstr>訂單查詢-無訂單</vt:lpstr>
      <vt:lpstr>會員中心DEMO</vt:lpstr>
      <vt:lpstr>關於我們 聯絡我們 公告消息</vt:lpstr>
      <vt:lpstr>關於我們</vt:lpstr>
      <vt:lpstr>聯絡我們</vt:lpstr>
      <vt:lpstr>聯絡我們-登入</vt:lpstr>
      <vt:lpstr>公告</vt:lpstr>
      <vt:lpstr>頌裏特色</vt:lpstr>
      <vt:lpstr>參考資料</vt:lpstr>
      <vt:lpstr>PowerPoint 簡報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題目</dc:title>
  <dc:creator>Wei-Tsung Wang</dc:creator>
  <cp:lastModifiedBy>User</cp:lastModifiedBy>
  <cp:revision>139</cp:revision>
  <dcterms:created xsi:type="dcterms:W3CDTF">2021-04-12T00:49:08Z</dcterms:created>
  <dcterms:modified xsi:type="dcterms:W3CDTF">2024-08-30T02:49:13Z</dcterms:modified>
  <cp:category/>
</cp:coreProperties>
</file>